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90" r:id="rId1"/>
  </p:sldMasterIdLst>
  <p:sldIdLst>
    <p:sldId id="256" r:id="rId2"/>
    <p:sldId id="257" r:id="rId3"/>
    <p:sldId id="259" r:id="rId4"/>
    <p:sldId id="258" r:id="rId5"/>
    <p:sldId id="279" r:id="rId6"/>
    <p:sldId id="260" r:id="rId7"/>
    <p:sldId id="281" r:id="rId8"/>
    <p:sldId id="263" r:id="rId9"/>
    <p:sldId id="262" r:id="rId10"/>
    <p:sldId id="283" r:id="rId11"/>
    <p:sldId id="290" r:id="rId12"/>
    <p:sldId id="294" r:id="rId13"/>
    <p:sldId id="277" r:id="rId14"/>
    <p:sldId id="291" r:id="rId15"/>
    <p:sldId id="278" r:id="rId16"/>
    <p:sldId id="287" r:id="rId17"/>
    <p:sldId id="292" r:id="rId18"/>
    <p:sldId id="295" r:id="rId19"/>
    <p:sldId id="288" r:id="rId20"/>
    <p:sldId id="289" r:id="rId21"/>
    <p:sldId id="284" r:id="rId22"/>
    <p:sldId id="285" r:id="rId23"/>
    <p:sldId id="272" r:id="rId24"/>
  </p:sldIdLst>
  <p:sldSz cx="18288000" cy="10287000"/>
  <p:notesSz cx="6858000" cy="9144000"/>
  <p:embeddedFontLst>
    <p:embeddedFont>
      <p:font typeface="Boriboon" panose="020B0604020202020204" charset="-34"/>
      <p:regular r:id="rId25"/>
    </p:embeddedFont>
    <p:embeddedFont>
      <p:font typeface="Garamond" panose="02020404030301010803" pitchFamily="18" charset="0"/>
      <p:regular r:id="rId26"/>
      <p:bold r:id="rId27"/>
      <p:italic r:id="rId28"/>
    </p:embeddedFont>
    <p:embeddedFont>
      <p:font typeface="Text Me One" panose="020B0604020202020204" charset="0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0BDD97-AAD0-4052-BC68-7538976394D8}" v="54" dt="2025-02-03T12:01:39.8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6" d="100"/>
          <a:sy n="66" d="100"/>
        </p:scale>
        <p:origin x="126" y="2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osé Vieira Pinto" userId="ec213725-5f2e-477e-a94d-48722f147602" providerId="ADAL" clId="{B5C9BD87-815C-4959-91DD-96FFF034BB55}"/>
    <pc:docChg chg="undo custSel modSld">
      <pc:chgData name="Francisco José Vieira Pinto" userId="ec213725-5f2e-477e-a94d-48722f147602" providerId="ADAL" clId="{B5C9BD87-815C-4959-91DD-96FFF034BB55}" dt="2024-10-30T22:00:43.170" v="226" actId="14861"/>
      <pc:docMkLst>
        <pc:docMk/>
      </pc:docMkLst>
      <pc:sldChg chg="modSp mod">
        <pc:chgData name="Francisco José Vieira Pinto" userId="ec213725-5f2e-477e-a94d-48722f147602" providerId="ADAL" clId="{B5C9BD87-815C-4959-91DD-96FFF034BB55}" dt="2024-10-30T19:28:42.183" v="120" actId="732"/>
        <pc:sldMkLst>
          <pc:docMk/>
          <pc:sldMk cId="0" sldId="256"/>
        </pc:sldMkLst>
      </pc:sldChg>
      <pc:sldChg chg="addSp delSp modSp mod">
        <pc:chgData name="Francisco José Vieira Pinto" userId="ec213725-5f2e-477e-a94d-48722f147602" providerId="ADAL" clId="{B5C9BD87-815C-4959-91DD-96FFF034BB55}" dt="2024-10-30T22:00:43.170" v="226" actId="14861"/>
        <pc:sldMkLst>
          <pc:docMk/>
          <pc:sldMk cId="0" sldId="257"/>
        </pc:sldMkLst>
      </pc:sldChg>
      <pc:sldChg chg="modSp mod">
        <pc:chgData name="Francisco José Vieira Pinto" userId="ec213725-5f2e-477e-a94d-48722f147602" providerId="ADAL" clId="{B5C9BD87-815C-4959-91DD-96FFF034BB55}" dt="2024-10-30T19:28:53.817" v="122" actId="732"/>
        <pc:sldMkLst>
          <pc:docMk/>
          <pc:sldMk cId="0" sldId="258"/>
        </pc:sldMkLst>
      </pc:sldChg>
      <pc:sldChg chg="modSp mod">
        <pc:chgData name="Francisco José Vieira Pinto" userId="ec213725-5f2e-477e-a94d-48722f147602" providerId="ADAL" clId="{B5C9BD87-815C-4959-91DD-96FFF034BB55}" dt="2024-10-30T19:26:03.233" v="104" actId="123"/>
        <pc:sldMkLst>
          <pc:docMk/>
          <pc:sldMk cId="0" sldId="259"/>
        </pc:sldMkLst>
      </pc:sldChg>
      <pc:sldChg chg="modSp mod">
        <pc:chgData name="Francisco José Vieira Pinto" userId="ec213725-5f2e-477e-a94d-48722f147602" providerId="ADAL" clId="{B5C9BD87-815C-4959-91DD-96FFF034BB55}" dt="2024-10-30T19:30:11.549" v="130" actId="732"/>
        <pc:sldMkLst>
          <pc:docMk/>
          <pc:sldMk cId="0" sldId="260"/>
        </pc:sldMkLst>
      </pc:sldChg>
      <pc:sldChg chg="addSp delSp modSp mod">
        <pc:chgData name="Francisco José Vieira Pinto" userId="ec213725-5f2e-477e-a94d-48722f147602" providerId="ADAL" clId="{B5C9BD87-815C-4959-91DD-96FFF034BB55}" dt="2024-10-30T19:30:20.813" v="131" actId="732"/>
        <pc:sldMkLst>
          <pc:docMk/>
          <pc:sldMk cId="0" sldId="261"/>
        </pc:sldMkLst>
      </pc:sldChg>
      <pc:sldChg chg="modSp mod">
        <pc:chgData name="Francisco José Vieira Pinto" userId="ec213725-5f2e-477e-a94d-48722f147602" providerId="ADAL" clId="{B5C9BD87-815C-4959-91DD-96FFF034BB55}" dt="2024-10-30T22:00:11.933" v="222" actId="14861"/>
        <pc:sldMkLst>
          <pc:docMk/>
          <pc:sldMk cId="0" sldId="262"/>
        </pc:sldMkLst>
      </pc:sldChg>
      <pc:sldChg chg="modSp mod">
        <pc:chgData name="Francisco José Vieira Pinto" userId="ec213725-5f2e-477e-a94d-48722f147602" providerId="ADAL" clId="{B5C9BD87-815C-4959-91DD-96FFF034BB55}" dt="2024-10-30T19:30:33.758" v="133" actId="732"/>
        <pc:sldMkLst>
          <pc:docMk/>
          <pc:sldMk cId="0" sldId="263"/>
        </pc:sldMkLst>
      </pc:sldChg>
      <pc:sldChg chg="modSp mod">
        <pc:chgData name="Francisco José Vieira Pinto" userId="ec213725-5f2e-477e-a94d-48722f147602" providerId="ADAL" clId="{B5C9BD87-815C-4959-91DD-96FFF034BB55}" dt="2024-10-30T19:18:26.788" v="18" actId="1035"/>
        <pc:sldMkLst>
          <pc:docMk/>
          <pc:sldMk cId="0" sldId="264"/>
        </pc:sldMkLst>
      </pc:sldChg>
      <pc:sldChg chg="addSp delSp modSp mod">
        <pc:chgData name="Francisco José Vieira Pinto" userId="ec213725-5f2e-477e-a94d-48722f147602" providerId="ADAL" clId="{B5C9BD87-815C-4959-91DD-96FFF034BB55}" dt="2024-10-30T19:34:10.083" v="168" actId="1076"/>
        <pc:sldMkLst>
          <pc:docMk/>
          <pc:sldMk cId="0" sldId="272"/>
        </pc:sldMkLst>
      </pc:sldChg>
      <pc:sldChg chg="modSp mod">
        <pc:chgData name="Francisco José Vieira Pinto" userId="ec213725-5f2e-477e-a94d-48722f147602" providerId="ADAL" clId="{B5C9BD87-815C-4959-91DD-96FFF034BB55}" dt="2024-10-30T19:31:15.553" v="138" actId="732"/>
        <pc:sldMkLst>
          <pc:docMk/>
          <pc:sldMk cId="1898316173" sldId="277"/>
        </pc:sldMkLst>
      </pc:sldChg>
      <pc:sldChg chg="modSp mod">
        <pc:chgData name="Francisco José Vieira Pinto" userId="ec213725-5f2e-477e-a94d-48722f147602" providerId="ADAL" clId="{B5C9BD87-815C-4959-91DD-96FFF034BB55}" dt="2024-10-30T19:32:42.974" v="155" actId="732"/>
        <pc:sldMkLst>
          <pc:docMk/>
          <pc:sldMk cId="3106797437" sldId="278"/>
        </pc:sldMkLst>
      </pc:sldChg>
      <pc:sldChg chg="modSp mod">
        <pc:chgData name="Francisco José Vieira Pinto" userId="ec213725-5f2e-477e-a94d-48722f147602" providerId="ADAL" clId="{B5C9BD87-815C-4959-91DD-96FFF034BB55}" dt="2024-10-30T19:29:56.475" v="128" actId="732"/>
        <pc:sldMkLst>
          <pc:docMk/>
          <pc:sldMk cId="339814718" sldId="279"/>
        </pc:sldMkLst>
      </pc:sldChg>
      <pc:sldChg chg="modSp mod">
        <pc:chgData name="Francisco José Vieira Pinto" userId="ec213725-5f2e-477e-a94d-48722f147602" providerId="ADAL" clId="{B5C9BD87-815C-4959-91DD-96FFF034BB55}" dt="2024-10-30T19:29:44.491" v="126" actId="732"/>
        <pc:sldMkLst>
          <pc:docMk/>
          <pc:sldMk cId="1244169171" sldId="280"/>
        </pc:sldMkLst>
      </pc:sldChg>
      <pc:sldChg chg="modSp mod">
        <pc:chgData name="Francisco José Vieira Pinto" userId="ec213725-5f2e-477e-a94d-48722f147602" providerId="ADAL" clId="{B5C9BD87-815C-4959-91DD-96FFF034BB55}" dt="2024-10-30T19:31:53.153" v="145" actId="1076"/>
        <pc:sldMkLst>
          <pc:docMk/>
          <pc:sldMk cId="2754918351" sldId="281"/>
        </pc:sldMkLst>
      </pc:sldChg>
      <pc:sldChg chg="modSp mod">
        <pc:chgData name="Francisco José Vieira Pinto" userId="ec213725-5f2e-477e-a94d-48722f147602" providerId="ADAL" clId="{B5C9BD87-815C-4959-91DD-96FFF034BB55}" dt="2024-10-30T21:56:26.833" v="218" actId="1076"/>
        <pc:sldMkLst>
          <pc:docMk/>
          <pc:sldMk cId="2463443349" sldId="282"/>
        </pc:sldMkLst>
      </pc:sldChg>
      <pc:sldChg chg="modSp mod">
        <pc:chgData name="Francisco José Vieira Pinto" userId="ec213725-5f2e-477e-a94d-48722f147602" providerId="ADAL" clId="{B5C9BD87-815C-4959-91DD-96FFF034BB55}" dt="2024-10-30T19:33:47.809" v="163" actId="732"/>
        <pc:sldMkLst>
          <pc:docMk/>
          <pc:sldMk cId="848541728" sldId="284"/>
        </pc:sldMkLst>
      </pc:sldChg>
      <pc:sldChg chg="modSp mod">
        <pc:chgData name="Francisco José Vieira Pinto" userId="ec213725-5f2e-477e-a94d-48722f147602" providerId="ADAL" clId="{B5C9BD87-815C-4959-91DD-96FFF034BB55}" dt="2024-10-30T19:33:03.191" v="157" actId="732"/>
        <pc:sldMkLst>
          <pc:docMk/>
          <pc:sldMk cId="2697910969" sldId="286"/>
        </pc:sldMkLst>
      </pc:sldChg>
      <pc:sldChg chg="modSp mod">
        <pc:chgData name="Francisco José Vieira Pinto" userId="ec213725-5f2e-477e-a94d-48722f147602" providerId="ADAL" clId="{B5C9BD87-815C-4959-91DD-96FFF034BB55}" dt="2024-10-30T21:55:10.641" v="188" actId="1037"/>
        <pc:sldMkLst>
          <pc:docMk/>
          <pc:sldMk cId="7782547" sldId="287"/>
        </pc:sldMkLst>
      </pc:sldChg>
      <pc:sldChg chg="modSp mod">
        <pc:chgData name="Francisco José Vieira Pinto" userId="ec213725-5f2e-477e-a94d-48722f147602" providerId="ADAL" clId="{B5C9BD87-815C-4959-91DD-96FFF034BB55}" dt="2024-10-30T19:32:32.885" v="153" actId="732"/>
        <pc:sldMkLst>
          <pc:docMk/>
          <pc:sldMk cId="3183868562" sldId="288"/>
        </pc:sldMkLst>
      </pc:sldChg>
    </pc:docChg>
  </pc:docChgLst>
  <pc:docChgLst>
    <pc:chgData name="Francisco José Vieira Pinto" userId="ec213725-5f2e-477e-a94d-48722f147602" providerId="ADAL" clId="{790BDD97-AAD0-4052-BC68-7538976394D8}"/>
    <pc:docChg chg="undo redo custSel addSld delSld modSld sldOrd">
      <pc:chgData name="Francisco José Vieira Pinto" userId="ec213725-5f2e-477e-a94d-48722f147602" providerId="ADAL" clId="{790BDD97-AAD0-4052-BC68-7538976394D8}" dt="2025-02-03T12:02:58.412" v="867" actId="1035"/>
      <pc:docMkLst>
        <pc:docMk/>
      </pc:docMkLst>
      <pc:sldChg chg="addSp delSp modSp mod">
        <pc:chgData name="Francisco José Vieira Pinto" userId="ec213725-5f2e-477e-a94d-48722f147602" providerId="ADAL" clId="{790BDD97-AAD0-4052-BC68-7538976394D8}" dt="2025-02-03T00:34:46.441" v="457" actId="478"/>
        <pc:sldMkLst>
          <pc:docMk/>
          <pc:sldMk cId="0" sldId="256"/>
        </pc:sldMkLst>
        <pc:spChg chg="del mod">
          <ac:chgData name="Francisco José Vieira Pinto" userId="ec213725-5f2e-477e-a94d-48722f147602" providerId="ADAL" clId="{790BDD97-AAD0-4052-BC68-7538976394D8}" dt="2025-02-03T00:34:46.441" v="457" actId="478"/>
          <ac:spMkLst>
            <pc:docMk/>
            <pc:sldMk cId="0" sldId="256"/>
            <ac:spMk id="4" creationId="{00000000-0000-0000-0000-000000000000}"/>
          </ac:spMkLst>
        </pc:spChg>
        <pc:spChg chg="del mod">
          <ac:chgData name="Francisco José Vieira Pinto" userId="ec213725-5f2e-477e-a94d-48722f147602" providerId="ADAL" clId="{790BDD97-AAD0-4052-BC68-7538976394D8}" dt="2025-02-03T00:34:44.208" v="456" actId="478"/>
          <ac:spMkLst>
            <pc:docMk/>
            <pc:sldMk cId="0" sldId="256"/>
            <ac:spMk id="5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0:07.414" v="79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28:50.515" v="77" actId="20577"/>
          <ac:spMkLst>
            <pc:docMk/>
            <pc:sldMk cId="0" sldId="256"/>
            <ac:spMk id="7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28:47.168" v="75" actId="1076"/>
          <ac:spMkLst>
            <pc:docMk/>
            <pc:sldMk cId="0" sldId="256"/>
            <ac:spMk id="9" creationId="{EF345120-CDBE-0D6B-77A6-652435D79922}"/>
          </ac:spMkLst>
        </pc:spChg>
        <pc:picChg chg="add mod">
          <ac:chgData name="Francisco José Vieira Pinto" userId="ec213725-5f2e-477e-a94d-48722f147602" providerId="ADAL" clId="{790BDD97-AAD0-4052-BC68-7538976394D8}" dt="2025-02-03T00:34:41.850" v="455" actId="1076"/>
          <ac:picMkLst>
            <pc:docMk/>
            <pc:sldMk cId="0" sldId="256"/>
            <ac:picMk id="1026" creationId="{F60D0A97-293E-C4F5-643F-C8EA1486B82B}"/>
          </ac:picMkLst>
        </pc:picChg>
      </pc:sldChg>
      <pc:sldChg chg="addSp delSp modSp mod">
        <pc:chgData name="Francisco José Vieira Pinto" userId="ec213725-5f2e-477e-a94d-48722f147602" providerId="ADAL" clId="{790BDD97-AAD0-4052-BC68-7538976394D8}" dt="2025-01-30T17:35:55.466" v="154" actId="1076"/>
        <pc:sldMkLst>
          <pc:docMk/>
          <pc:sldMk cId="0" sldId="257"/>
        </pc:sldMkLst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4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5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6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7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8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9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13" creationId="{25922F94-0003-5DAB-A537-57D51B7B21D9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14" creationId="{BEC4A4ED-0B3B-9973-6104-2D9BA9BF79C0}"/>
          </ac:spMkLst>
        </pc:spChg>
        <pc:spChg chg="mod">
          <ac:chgData name="Francisco José Vieira Pinto" userId="ec213725-5f2e-477e-a94d-48722f147602" providerId="ADAL" clId="{790BDD97-AAD0-4052-BC68-7538976394D8}" dt="2025-01-30T17:33:55.518" v="121" actId="1036"/>
          <ac:spMkLst>
            <pc:docMk/>
            <pc:sldMk cId="0" sldId="257"/>
            <ac:spMk id="17" creationId="{25567DFD-BCE3-190C-B0F0-8A1E0C8E4C2B}"/>
          </ac:spMkLst>
        </pc:spChg>
        <pc:picChg chg="add mod">
          <ac:chgData name="Francisco José Vieira Pinto" userId="ec213725-5f2e-477e-a94d-48722f147602" providerId="ADAL" clId="{790BDD97-AAD0-4052-BC68-7538976394D8}" dt="2025-01-30T17:35:55.466" v="154" actId="1076"/>
          <ac:picMkLst>
            <pc:docMk/>
            <pc:sldMk cId="0" sldId="257"/>
            <ac:picMk id="26" creationId="{F1652C81-67FE-7B6F-F0F2-3FD0D014E0CF}"/>
          </ac:picMkLst>
        </pc:picChg>
      </pc:sldChg>
      <pc:sldChg chg="addSp delSp modSp mod">
        <pc:chgData name="Francisco José Vieira Pinto" userId="ec213725-5f2e-477e-a94d-48722f147602" providerId="ADAL" clId="{790BDD97-AAD0-4052-BC68-7538976394D8}" dt="2025-01-30T17:26:32.134" v="11" actId="478"/>
        <pc:sldMkLst>
          <pc:docMk/>
          <pc:sldMk cId="0" sldId="258"/>
        </pc:sldMkLst>
        <pc:spChg chg="add del mod">
          <ac:chgData name="Francisco José Vieira Pinto" userId="ec213725-5f2e-477e-a94d-48722f147602" providerId="ADAL" clId="{790BDD97-AAD0-4052-BC68-7538976394D8}" dt="2025-01-30T17:26:28.725" v="9" actId="478"/>
          <ac:spMkLst>
            <pc:docMk/>
            <pc:sldMk cId="0" sldId="258"/>
            <ac:spMk id="4" creationId="{00000000-0000-0000-0000-000000000000}"/>
          </ac:spMkLst>
        </pc:spChg>
        <pc:spChg chg="add del mod">
          <ac:chgData name="Francisco José Vieira Pinto" userId="ec213725-5f2e-477e-a94d-48722f147602" providerId="ADAL" clId="{790BDD97-AAD0-4052-BC68-7538976394D8}" dt="2025-01-30T17:26:28.725" v="9" actId="478"/>
          <ac:spMkLst>
            <pc:docMk/>
            <pc:sldMk cId="0" sldId="258"/>
            <ac:spMk id="5" creationId="{00000000-0000-0000-0000-000000000000}"/>
          </ac:spMkLst>
        </pc:spChg>
      </pc:sldChg>
      <pc:sldChg chg="modSp mod">
        <pc:chgData name="Francisco José Vieira Pinto" userId="ec213725-5f2e-477e-a94d-48722f147602" providerId="ADAL" clId="{790BDD97-AAD0-4052-BC68-7538976394D8}" dt="2025-01-30T17:40:03.113" v="224" actId="115"/>
        <pc:sldMkLst>
          <pc:docMk/>
          <pc:sldMk cId="0" sldId="259"/>
        </pc:sldMkLst>
        <pc:spChg chg="mod">
          <ac:chgData name="Francisco José Vieira Pinto" userId="ec213725-5f2e-477e-a94d-48722f147602" providerId="ADAL" clId="{790BDD97-AAD0-4052-BC68-7538976394D8}" dt="2025-01-30T17:36:33.856" v="169" actId="1038"/>
          <ac:spMkLst>
            <pc:docMk/>
            <pc:sldMk cId="0" sldId="259"/>
            <ac:spMk id="2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6:32.574" v="166" actId="1037"/>
          <ac:spMkLst>
            <pc:docMk/>
            <pc:sldMk cId="0" sldId="259"/>
            <ac:spMk id="4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6:07" v="158" actId="208"/>
          <ac:spMkLst>
            <pc:docMk/>
            <pc:sldMk cId="0" sldId="259"/>
            <ac:spMk id="5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9:55.231" v="221" actId="2711"/>
          <ac:spMkLst>
            <pc:docMk/>
            <pc:sldMk cId="0" sldId="259"/>
            <ac:spMk id="7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8:26.712" v="219" actId="20577"/>
          <ac:spMkLst>
            <pc:docMk/>
            <pc:sldMk cId="0" sldId="259"/>
            <ac:spMk id="9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40:03.113" v="224" actId="115"/>
          <ac:spMkLst>
            <pc:docMk/>
            <pc:sldMk cId="0" sldId="259"/>
            <ac:spMk id="11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6:46.832" v="170" actId="208"/>
          <ac:spMkLst>
            <pc:docMk/>
            <pc:sldMk cId="0" sldId="259"/>
            <ac:spMk id="12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6:46.832" v="170" actId="208"/>
          <ac:spMkLst>
            <pc:docMk/>
            <pc:sldMk cId="0" sldId="259"/>
            <ac:spMk id="13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36:14.424" v="159" actId="208"/>
          <ac:spMkLst>
            <pc:docMk/>
            <pc:sldMk cId="0" sldId="259"/>
            <ac:spMk id="14" creationId="{10793D68-E58E-81BA-F8E0-5AEF130CCE08}"/>
          </ac:spMkLst>
        </pc:spChg>
      </pc:sldChg>
      <pc:sldChg chg="addSp delSp modSp mod">
        <pc:chgData name="Francisco José Vieira Pinto" userId="ec213725-5f2e-477e-a94d-48722f147602" providerId="ADAL" clId="{790BDD97-AAD0-4052-BC68-7538976394D8}" dt="2025-02-03T00:46:14.989" v="615" actId="1036"/>
        <pc:sldMkLst>
          <pc:docMk/>
          <pc:sldMk cId="0" sldId="260"/>
        </pc:sldMkLst>
        <pc:spChg chg="mod">
          <ac:chgData name="Francisco José Vieira Pinto" userId="ec213725-5f2e-477e-a94d-48722f147602" providerId="ADAL" clId="{790BDD97-AAD0-4052-BC68-7538976394D8}" dt="2025-02-03T00:46:14.989" v="615" actId="1036"/>
          <ac:spMkLst>
            <pc:docMk/>
            <pc:sldMk cId="0" sldId="260"/>
            <ac:spMk id="11" creationId="{00000000-0000-0000-0000-000000000000}"/>
          </ac:spMkLst>
        </pc:spChg>
        <pc:picChg chg="add mod">
          <ac:chgData name="Francisco José Vieira Pinto" userId="ec213725-5f2e-477e-a94d-48722f147602" providerId="ADAL" clId="{790BDD97-AAD0-4052-BC68-7538976394D8}" dt="2025-01-30T17:41:33.696" v="252" actId="1076"/>
          <ac:picMkLst>
            <pc:docMk/>
            <pc:sldMk cId="0" sldId="260"/>
            <ac:picMk id="3" creationId="{C8C6E4CF-5115-2F06-2A06-EC5D1B189DAD}"/>
          </ac:picMkLst>
        </pc:picChg>
      </pc:sldChg>
      <pc:sldChg chg="modSp del mod">
        <pc:chgData name="Francisco José Vieira Pinto" userId="ec213725-5f2e-477e-a94d-48722f147602" providerId="ADAL" clId="{790BDD97-AAD0-4052-BC68-7538976394D8}" dt="2025-01-30T17:42:47.314" v="269" actId="47"/>
        <pc:sldMkLst>
          <pc:docMk/>
          <pc:sldMk cId="0" sldId="261"/>
        </pc:sldMkLst>
      </pc:sldChg>
      <pc:sldChg chg="addSp delSp modSp mod">
        <pc:chgData name="Francisco José Vieira Pinto" userId="ec213725-5f2e-477e-a94d-48722f147602" providerId="ADAL" clId="{790BDD97-AAD0-4052-BC68-7538976394D8}" dt="2025-02-03T12:02:58.412" v="867" actId="1035"/>
        <pc:sldMkLst>
          <pc:docMk/>
          <pc:sldMk cId="0" sldId="262"/>
        </pc:sldMkLst>
        <pc:spChg chg="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2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4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6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27:07.820" v="21" actId="207"/>
          <ac:spMkLst>
            <pc:docMk/>
            <pc:sldMk cId="0" sldId="262"/>
            <ac:spMk id="8" creationId="{00000000-0000-0000-0000-000000000000}"/>
          </ac:spMkLst>
        </pc:spChg>
        <pc:spChg chg="add del mod">
          <ac:chgData name="Francisco José Vieira Pinto" userId="ec213725-5f2e-477e-a94d-48722f147602" providerId="ADAL" clId="{790BDD97-AAD0-4052-BC68-7538976394D8}" dt="2025-02-03T12:02:58.412" v="867" actId="1035"/>
          <ac:spMkLst>
            <pc:docMk/>
            <pc:sldMk cId="0" sldId="262"/>
            <ac:spMk id="10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12" creationId="{00000000-0000-0000-0000-000000000000}"/>
          </ac:spMkLst>
        </pc:spChg>
        <pc:spChg chg="add del 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16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2-03T00:35:31.262" v="487" actId="1037"/>
          <ac:spMkLst>
            <pc:docMk/>
            <pc:sldMk cId="0" sldId="262"/>
            <ac:spMk id="20" creationId="{00000000-0000-0000-0000-000000000000}"/>
          </ac:spMkLst>
        </pc:spChg>
        <pc:picChg chg="mod">
          <ac:chgData name="Francisco José Vieira Pinto" userId="ec213725-5f2e-477e-a94d-48722f147602" providerId="ADAL" clId="{790BDD97-AAD0-4052-BC68-7538976394D8}" dt="2025-01-30T17:27:07.820" v="21" actId="207"/>
          <ac:picMkLst>
            <pc:docMk/>
            <pc:sldMk cId="0" sldId="262"/>
            <ac:picMk id="2050" creationId="{7AA1B988-1957-0F2B-3C92-3B0F1350B711}"/>
          </ac:picMkLst>
        </pc:picChg>
      </pc:sldChg>
      <pc:sldChg chg="delSp modSp mod">
        <pc:chgData name="Francisco José Vieira Pinto" userId="ec213725-5f2e-477e-a94d-48722f147602" providerId="ADAL" clId="{790BDD97-AAD0-4052-BC68-7538976394D8}" dt="2025-02-03T00:35:09.996" v="459" actId="478"/>
        <pc:sldMkLst>
          <pc:docMk/>
          <pc:sldMk cId="0" sldId="263"/>
        </pc:sldMkLst>
        <pc:spChg chg="mod">
          <ac:chgData name="Francisco José Vieira Pinto" userId="ec213725-5f2e-477e-a94d-48722f147602" providerId="ADAL" clId="{790BDD97-AAD0-4052-BC68-7538976394D8}" dt="2025-01-30T17:27:03.764" v="20" actId="207"/>
          <ac:spMkLst>
            <pc:docMk/>
            <pc:sldMk cId="0" sldId="263"/>
            <ac:spMk id="2" creationId="{00000000-0000-0000-0000-000000000000}"/>
          </ac:spMkLst>
        </pc:spChg>
        <pc:spChg chg="mod">
          <ac:chgData name="Francisco José Vieira Pinto" userId="ec213725-5f2e-477e-a94d-48722f147602" providerId="ADAL" clId="{790BDD97-AAD0-4052-BC68-7538976394D8}" dt="2025-01-30T17:27:03.764" v="20" actId="207"/>
          <ac:spMkLst>
            <pc:docMk/>
            <pc:sldMk cId="0" sldId="263"/>
            <ac:spMk id="3" creationId="{00000000-0000-0000-0000-000000000000}"/>
          </ac:spMkLst>
        </pc:spChg>
        <pc:spChg chg="del mod">
          <ac:chgData name="Francisco José Vieira Pinto" userId="ec213725-5f2e-477e-a94d-48722f147602" providerId="ADAL" clId="{790BDD97-AAD0-4052-BC68-7538976394D8}" dt="2025-02-03T00:35:07.508" v="458" actId="478"/>
          <ac:spMkLst>
            <pc:docMk/>
            <pc:sldMk cId="0" sldId="263"/>
            <ac:spMk id="4" creationId="{00000000-0000-0000-0000-000000000000}"/>
          </ac:spMkLst>
        </pc:spChg>
        <pc:spChg chg="del mod">
          <ac:chgData name="Francisco José Vieira Pinto" userId="ec213725-5f2e-477e-a94d-48722f147602" providerId="ADAL" clId="{790BDD97-AAD0-4052-BC68-7538976394D8}" dt="2025-02-03T00:35:09.996" v="459" actId="478"/>
          <ac:spMkLst>
            <pc:docMk/>
            <pc:sldMk cId="0" sldId="263"/>
            <ac:spMk id="5" creationId="{00000000-0000-0000-0000-000000000000}"/>
          </ac:spMkLst>
        </pc:spChg>
      </pc:sldChg>
      <pc:sldChg chg="modSp del mod">
        <pc:chgData name="Francisco José Vieira Pinto" userId="ec213725-5f2e-477e-a94d-48722f147602" providerId="ADAL" clId="{790BDD97-AAD0-4052-BC68-7538976394D8}" dt="2025-01-30T17:45:19.216" v="354" actId="47"/>
        <pc:sldMkLst>
          <pc:docMk/>
          <pc:sldMk cId="0" sldId="264"/>
        </pc:sldMkLst>
      </pc:sldChg>
      <pc:sldChg chg="delSp modSp mod">
        <pc:chgData name="Francisco José Vieira Pinto" userId="ec213725-5f2e-477e-a94d-48722f147602" providerId="ADAL" clId="{790BDD97-AAD0-4052-BC68-7538976394D8}" dt="2025-01-30T17:28:10.070" v="38" actId="122"/>
        <pc:sldMkLst>
          <pc:docMk/>
          <pc:sldMk cId="0" sldId="272"/>
        </pc:sldMkLst>
        <pc:spChg chg="mod">
          <ac:chgData name="Francisco José Vieira Pinto" userId="ec213725-5f2e-477e-a94d-48722f147602" providerId="ADAL" clId="{790BDD97-AAD0-4052-BC68-7538976394D8}" dt="2025-01-30T17:28:10.070" v="38" actId="122"/>
          <ac:spMkLst>
            <pc:docMk/>
            <pc:sldMk cId="0" sldId="272"/>
            <ac:spMk id="12" creationId="{00000000-0000-0000-0000-000000000000}"/>
          </ac:spMkLst>
        </pc:spChg>
      </pc:sldChg>
      <pc:sldChg chg="delSp modSp mod">
        <pc:chgData name="Francisco José Vieira Pinto" userId="ec213725-5f2e-477e-a94d-48722f147602" providerId="ADAL" clId="{790BDD97-AAD0-4052-BC68-7538976394D8}" dt="2025-01-30T17:45:48.163" v="364" actId="478"/>
        <pc:sldMkLst>
          <pc:docMk/>
          <pc:sldMk cId="1898316173" sldId="277"/>
        </pc:sldMkLst>
        <pc:spChg chg="mod">
          <ac:chgData name="Francisco José Vieira Pinto" userId="ec213725-5f2e-477e-a94d-48722f147602" providerId="ADAL" clId="{790BDD97-AAD0-4052-BC68-7538976394D8}" dt="2025-01-30T17:27:14.566" v="23" actId="207"/>
          <ac:spMkLst>
            <pc:docMk/>
            <pc:sldMk cId="1898316173" sldId="277"/>
            <ac:spMk id="4" creationId="{814F4148-E5C4-D103-07FA-2591E5905AC4}"/>
          </ac:spMkLst>
        </pc:spChg>
        <pc:spChg chg="mod">
          <ac:chgData name="Francisco José Vieira Pinto" userId="ec213725-5f2e-477e-a94d-48722f147602" providerId="ADAL" clId="{790BDD97-AAD0-4052-BC68-7538976394D8}" dt="2025-01-30T17:27:14.566" v="23" actId="207"/>
          <ac:spMkLst>
            <pc:docMk/>
            <pc:sldMk cId="1898316173" sldId="277"/>
            <ac:spMk id="5" creationId="{3D862CC7-B02A-B48F-5941-B501D5B5C459}"/>
          </ac:spMkLst>
        </pc:spChg>
      </pc:sldChg>
      <pc:sldChg chg="delSp modSp mod">
        <pc:chgData name="Francisco José Vieira Pinto" userId="ec213725-5f2e-477e-a94d-48722f147602" providerId="ADAL" clId="{790BDD97-AAD0-4052-BC68-7538976394D8}" dt="2025-01-30T17:45:40.838" v="360" actId="478"/>
        <pc:sldMkLst>
          <pc:docMk/>
          <pc:sldMk cId="3106797437" sldId="278"/>
        </pc:sldMkLst>
        <pc:spChg chg="mod">
          <ac:chgData name="Francisco José Vieira Pinto" userId="ec213725-5f2e-477e-a94d-48722f147602" providerId="ADAL" clId="{790BDD97-AAD0-4052-BC68-7538976394D8}" dt="2025-01-30T17:27:21.153" v="25" actId="207"/>
          <ac:spMkLst>
            <pc:docMk/>
            <pc:sldMk cId="3106797437" sldId="278"/>
            <ac:spMk id="4" creationId="{675E8ADD-F12A-B8C5-7ECB-25B4CAEA0DA6}"/>
          </ac:spMkLst>
        </pc:spChg>
        <pc:spChg chg="mod">
          <ac:chgData name="Francisco José Vieira Pinto" userId="ec213725-5f2e-477e-a94d-48722f147602" providerId="ADAL" clId="{790BDD97-AAD0-4052-BC68-7538976394D8}" dt="2025-01-30T17:27:21.153" v="25" actId="207"/>
          <ac:spMkLst>
            <pc:docMk/>
            <pc:sldMk cId="3106797437" sldId="278"/>
            <ac:spMk id="5" creationId="{1C60CE8C-FBFB-7F8D-AB9F-C4EB81E67793}"/>
          </ac:spMkLst>
        </pc:spChg>
      </pc:sldChg>
      <pc:sldChg chg="addSp delSp modSp mod ord">
        <pc:chgData name="Francisco José Vieira Pinto" userId="ec213725-5f2e-477e-a94d-48722f147602" providerId="ADAL" clId="{790BDD97-AAD0-4052-BC68-7538976394D8}" dt="2025-01-30T17:41:11.716" v="245"/>
        <pc:sldMkLst>
          <pc:docMk/>
          <pc:sldMk cId="339814718" sldId="279"/>
        </pc:sldMkLst>
        <pc:spChg chg="mod">
          <ac:chgData name="Francisco José Vieira Pinto" userId="ec213725-5f2e-477e-a94d-48722f147602" providerId="ADAL" clId="{790BDD97-AAD0-4052-BC68-7538976394D8}" dt="2025-01-30T17:40:34.816" v="236" actId="1035"/>
          <ac:spMkLst>
            <pc:docMk/>
            <pc:sldMk cId="339814718" sldId="279"/>
            <ac:spMk id="11" creationId="{7332E45D-91EC-EF91-8F7D-E1B42F9981C0}"/>
          </ac:spMkLst>
        </pc:spChg>
        <pc:picChg chg="add mod">
          <ac:chgData name="Francisco José Vieira Pinto" userId="ec213725-5f2e-477e-a94d-48722f147602" providerId="ADAL" clId="{790BDD97-AAD0-4052-BC68-7538976394D8}" dt="2025-01-30T17:41:05.679" v="243" actId="1076"/>
          <ac:picMkLst>
            <pc:docMk/>
            <pc:sldMk cId="339814718" sldId="279"/>
            <ac:picMk id="5" creationId="{90BE9C3B-0760-B091-FF13-498659BD3B32}"/>
          </ac:picMkLst>
        </pc:picChg>
      </pc:sldChg>
      <pc:sldChg chg="modSp del mod">
        <pc:chgData name="Francisco José Vieira Pinto" userId="ec213725-5f2e-477e-a94d-48722f147602" providerId="ADAL" clId="{790BDD97-AAD0-4052-BC68-7538976394D8}" dt="2025-01-30T17:40:23.760" v="230" actId="47"/>
        <pc:sldMkLst>
          <pc:docMk/>
          <pc:sldMk cId="1244169171" sldId="280"/>
        </pc:sldMkLst>
      </pc:sldChg>
      <pc:sldChg chg="addSp delSp modSp mod">
        <pc:chgData name="Francisco José Vieira Pinto" userId="ec213725-5f2e-477e-a94d-48722f147602" providerId="ADAL" clId="{790BDD97-AAD0-4052-BC68-7538976394D8}" dt="2025-02-03T11:20:03.283" v="809" actId="1076"/>
        <pc:sldMkLst>
          <pc:docMk/>
          <pc:sldMk cId="2754918351" sldId="281"/>
        </pc:sldMkLst>
        <pc:spChg chg="mod">
          <ac:chgData name="Francisco José Vieira Pinto" userId="ec213725-5f2e-477e-a94d-48722f147602" providerId="ADAL" clId="{790BDD97-AAD0-4052-BC68-7538976394D8}" dt="2025-01-30T17:42:12.992" v="265" actId="1076"/>
          <ac:spMkLst>
            <pc:docMk/>
            <pc:sldMk cId="2754918351" sldId="281"/>
            <ac:spMk id="3" creationId="{2EDDF655-EFCA-69C3-B6C8-5F0D9AE5CB67}"/>
          </ac:spMkLst>
        </pc:spChg>
        <pc:spChg chg="mod">
          <ac:chgData name="Francisco José Vieira Pinto" userId="ec213725-5f2e-477e-a94d-48722f147602" providerId="ADAL" clId="{790BDD97-AAD0-4052-BC68-7538976394D8}" dt="2025-01-30T17:41:52.866" v="258" actId="1036"/>
          <ac:spMkLst>
            <pc:docMk/>
            <pc:sldMk cId="2754918351" sldId="281"/>
            <ac:spMk id="11" creationId="{C739AB52-31EE-0E47-0D7F-3059ACC67D3D}"/>
          </ac:spMkLst>
        </pc:spChg>
        <pc:picChg chg="add mod">
          <ac:chgData name="Francisco José Vieira Pinto" userId="ec213725-5f2e-477e-a94d-48722f147602" providerId="ADAL" clId="{790BDD97-AAD0-4052-BC68-7538976394D8}" dt="2025-01-30T17:42:14.220" v="266" actId="1076"/>
          <ac:picMkLst>
            <pc:docMk/>
            <pc:sldMk cId="2754918351" sldId="281"/>
            <ac:picMk id="4" creationId="{9E9847A3-E141-FF77-7BA7-D007D16A0A82}"/>
          </ac:picMkLst>
        </pc:picChg>
        <pc:picChg chg="add mod">
          <ac:chgData name="Francisco José Vieira Pinto" userId="ec213725-5f2e-477e-a94d-48722f147602" providerId="ADAL" clId="{790BDD97-AAD0-4052-BC68-7538976394D8}" dt="2025-02-03T11:20:03.283" v="809" actId="1076"/>
          <ac:picMkLst>
            <pc:docMk/>
            <pc:sldMk cId="2754918351" sldId="281"/>
            <ac:picMk id="5" creationId="{624A8790-49AC-5A44-433E-18E4AD819B8D}"/>
          </ac:picMkLst>
        </pc:picChg>
      </pc:sldChg>
      <pc:sldChg chg="modSp del">
        <pc:chgData name="Francisco José Vieira Pinto" userId="ec213725-5f2e-477e-a94d-48722f147602" providerId="ADAL" clId="{790BDD97-AAD0-4052-BC68-7538976394D8}" dt="2025-01-30T17:45:22.462" v="355" actId="47"/>
        <pc:sldMkLst>
          <pc:docMk/>
          <pc:sldMk cId="2463443349" sldId="282"/>
        </pc:sldMkLst>
      </pc:sldChg>
      <pc:sldChg chg="addSp delSp modSp add del mod">
        <pc:chgData name="Francisco José Vieira Pinto" userId="ec213725-5f2e-477e-a94d-48722f147602" providerId="ADAL" clId="{790BDD97-AAD0-4052-BC68-7538976394D8}" dt="2025-02-03T11:19:13.458" v="807" actId="20577"/>
        <pc:sldMkLst>
          <pc:docMk/>
          <pc:sldMk cId="1976780026" sldId="283"/>
        </pc:sldMkLst>
        <pc:spChg chg="mod">
          <ac:chgData name="Francisco José Vieira Pinto" userId="ec213725-5f2e-477e-a94d-48722f147602" providerId="ADAL" clId="{790BDD97-AAD0-4052-BC68-7538976394D8}" dt="2025-02-03T11:14:39.190" v="762" actId="20577"/>
          <ac:spMkLst>
            <pc:docMk/>
            <pc:sldMk cId="1976780026" sldId="283"/>
            <ac:spMk id="2" creationId="{D33BFDF1-1B63-2498-EDCB-A392E1947634}"/>
          </ac:spMkLst>
        </pc:spChg>
        <pc:spChg chg="mod">
          <ac:chgData name="Francisco José Vieira Pinto" userId="ec213725-5f2e-477e-a94d-48722f147602" providerId="ADAL" clId="{790BDD97-AAD0-4052-BC68-7538976394D8}" dt="2025-02-03T11:19:02.114" v="802" actId="14100"/>
          <ac:spMkLst>
            <pc:docMk/>
            <pc:sldMk cId="1976780026" sldId="283"/>
            <ac:spMk id="13" creationId="{C1AA5915-50E9-301D-402D-2438A25017C9}"/>
          </ac:spMkLst>
        </pc:spChg>
        <pc:spChg chg="mod">
          <ac:chgData name="Francisco José Vieira Pinto" userId="ec213725-5f2e-477e-a94d-48722f147602" providerId="ADAL" clId="{790BDD97-AAD0-4052-BC68-7538976394D8}" dt="2025-02-03T11:18:46.819" v="795" actId="20577"/>
          <ac:spMkLst>
            <pc:docMk/>
            <pc:sldMk cId="1976780026" sldId="283"/>
            <ac:spMk id="14" creationId="{E7C8ABA2-9DC5-2C8E-7FC5-310900BF74C5}"/>
          </ac:spMkLst>
        </pc:spChg>
        <pc:spChg chg="mod">
          <ac:chgData name="Francisco José Vieira Pinto" userId="ec213725-5f2e-477e-a94d-48722f147602" providerId="ADAL" clId="{790BDD97-AAD0-4052-BC68-7538976394D8}" dt="2025-02-03T11:19:13.458" v="807" actId="20577"/>
          <ac:spMkLst>
            <pc:docMk/>
            <pc:sldMk cId="1976780026" sldId="283"/>
            <ac:spMk id="21" creationId="{BEC27416-6EFD-DE5C-77C8-536D787F56CB}"/>
          </ac:spMkLst>
        </pc:spChg>
        <pc:grpChg chg="mod">
          <ac:chgData name="Francisco José Vieira Pinto" userId="ec213725-5f2e-477e-a94d-48722f147602" providerId="ADAL" clId="{790BDD97-AAD0-4052-BC68-7538976394D8}" dt="2025-02-03T01:05:09.249" v="668" actId="1038"/>
          <ac:grpSpMkLst>
            <pc:docMk/>
            <pc:sldMk cId="1976780026" sldId="283"/>
            <ac:grpSpMk id="3" creationId="{BAF8C784-942C-ACB9-9F04-13FC3591B69B}"/>
          </ac:grpSpMkLst>
        </pc:grpChg>
        <pc:grpChg chg="mod">
          <ac:chgData name="Francisco José Vieira Pinto" userId="ec213725-5f2e-477e-a94d-48722f147602" providerId="ADAL" clId="{790BDD97-AAD0-4052-BC68-7538976394D8}" dt="2025-02-03T01:05:09.249" v="668" actId="1038"/>
          <ac:grpSpMkLst>
            <pc:docMk/>
            <pc:sldMk cId="1976780026" sldId="283"/>
            <ac:grpSpMk id="6" creationId="{5C9BC702-DB75-1A98-2690-6587780260EE}"/>
          </ac:grpSpMkLst>
        </pc:grpChg>
        <pc:grpChg chg="mod">
          <ac:chgData name="Francisco José Vieira Pinto" userId="ec213725-5f2e-477e-a94d-48722f147602" providerId="ADAL" clId="{790BDD97-AAD0-4052-BC68-7538976394D8}" dt="2025-02-03T01:05:09.249" v="668" actId="1038"/>
          <ac:grpSpMkLst>
            <pc:docMk/>
            <pc:sldMk cId="1976780026" sldId="283"/>
            <ac:grpSpMk id="17" creationId="{92D80113-BFE4-FE7A-0758-DB00D52E3424}"/>
          </ac:grpSpMkLst>
        </pc:grpChg>
        <pc:picChg chg="add del mod">
          <ac:chgData name="Francisco José Vieira Pinto" userId="ec213725-5f2e-477e-a94d-48722f147602" providerId="ADAL" clId="{790BDD97-AAD0-4052-BC68-7538976394D8}" dt="2025-02-03T11:08:28.169" v="742" actId="478"/>
          <ac:picMkLst>
            <pc:docMk/>
            <pc:sldMk cId="1976780026" sldId="283"/>
            <ac:picMk id="9" creationId="{03D579CB-D3EB-7750-792D-465C64932B41}"/>
          </ac:picMkLst>
        </pc:picChg>
        <pc:picChg chg="add del mod">
          <ac:chgData name="Francisco José Vieira Pinto" userId="ec213725-5f2e-477e-a94d-48722f147602" providerId="ADAL" clId="{790BDD97-AAD0-4052-BC68-7538976394D8}" dt="2025-02-03T11:14:33.304" v="761" actId="478"/>
          <ac:picMkLst>
            <pc:docMk/>
            <pc:sldMk cId="1976780026" sldId="283"/>
            <ac:picMk id="11" creationId="{F1D8AEA5-8B4A-423A-BAAE-87C72009E14C}"/>
          </ac:picMkLst>
        </pc:picChg>
      </pc:sldChg>
      <pc:sldChg chg="delSp modSp mod">
        <pc:chgData name="Francisco José Vieira Pinto" userId="ec213725-5f2e-477e-a94d-48722f147602" providerId="ADAL" clId="{790BDD97-AAD0-4052-BC68-7538976394D8}" dt="2025-01-30T17:45:44.769" v="362" actId="478"/>
        <pc:sldMkLst>
          <pc:docMk/>
          <pc:sldMk cId="848541728" sldId="284"/>
        </pc:sldMkLst>
        <pc:spChg chg="mod">
          <ac:chgData name="Francisco José Vieira Pinto" userId="ec213725-5f2e-477e-a94d-48722f147602" providerId="ADAL" clId="{790BDD97-AAD0-4052-BC68-7538976394D8}" dt="2025-01-30T17:27:43.647" v="30" actId="207"/>
          <ac:spMkLst>
            <pc:docMk/>
            <pc:sldMk cId="848541728" sldId="284"/>
            <ac:spMk id="2" creationId="{EC16045C-20DA-3AC5-7AA4-D8893B40E55B}"/>
          </ac:spMkLst>
        </pc:spChg>
        <pc:spChg chg="mod">
          <ac:chgData name="Francisco José Vieira Pinto" userId="ec213725-5f2e-477e-a94d-48722f147602" providerId="ADAL" clId="{790BDD97-AAD0-4052-BC68-7538976394D8}" dt="2025-01-30T17:27:43.647" v="30" actId="207"/>
          <ac:spMkLst>
            <pc:docMk/>
            <pc:sldMk cId="848541728" sldId="284"/>
            <ac:spMk id="3" creationId="{836DA9C3-B3C4-F9B4-D9C1-C88E72145C91}"/>
          </ac:spMkLst>
        </pc:spChg>
      </pc:sldChg>
      <pc:sldChg chg="addSp delSp modSp mod">
        <pc:chgData name="Francisco José Vieira Pinto" userId="ec213725-5f2e-477e-a94d-48722f147602" providerId="ADAL" clId="{790BDD97-AAD0-4052-BC68-7538976394D8}" dt="2025-02-03T00:36:26.759" v="491" actId="1035"/>
        <pc:sldMkLst>
          <pc:docMk/>
          <pc:sldMk cId="1580485939" sldId="285"/>
        </pc:sldMkLst>
        <pc:spChg chg="mod">
          <ac:chgData name="Francisco José Vieira Pinto" userId="ec213725-5f2e-477e-a94d-48722f147602" providerId="ADAL" clId="{790BDD97-AAD0-4052-BC68-7538976394D8}" dt="2025-02-03T00:36:26.759" v="491" actId="1035"/>
          <ac:spMkLst>
            <pc:docMk/>
            <pc:sldMk cId="1580485939" sldId="285"/>
            <ac:spMk id="9" creationId="{67CF671F-26B6-A1DA-D6E3-EDE55B2A6890}"/>
          </ac:spMkLst>
        </pc:spChg>
        <pc:picChg chg="add mod modCrop">
          <ac:chgData name="Francisco José Vieira Pinto" userId="ec213725-5f2e-477e-a94d-48722f147602" providerId="ADAL" clId="{790BDD97-AAD0-4052-BC68-7538976394D8}" dt="2025-01-30T17:45:16.037" v="353" actId="1076"/>
          <ac:picMkLst>
            <pc:docMk/>
            <pc:sldMk cId="1580485939" sldId="285"/>
            <ac:picMk id="12" creationId="{872A8AC7-19FC-F9FB-65C4-C48420CF0436}"/>
          </ac:picMkLst>
        </pc:picChg>
      </pc:sldChg>
      <pc:sldChg chg="add del ord setBg">
        <pc:chgData name="Francisco José Vieira Pinto" userId="ec213725-5f2e-477e-a94d-48722f147602" providerId="ADAL" clId="{790BDD97-AAD0-4052-BC68-7538976394D8}" dt="2025-01-30T17:46:06.183" v="375"/>
        <pc:sldMkLst>
          <pc:docMk/>
          <pc:sldMk cId="141116178" sldId="286"/>
        </pc:sldMkLst>
      </pc:sldChg>
      <pc:sldChg chg="new del">
        <pc:chgData name="Francisco José Vieira Pinto" userId="ec213725-5f2e-477e-a94d-48722f147602" providerId="ADAL" clId="{790BDD97-AAD0-4052-BC68-7538976394D8}" dt="2025-01-30T17:46:18.002" v="380" actId="47"/>
        <pc:sldMkLst>
          <pc:docMk/>
          <pc:sldMk cId="767456315" sldId="286"/>
        </pc:sldMkLst>
      </pc:sldChg>
      <pc:sldChg chg="modSp del mod">
        <pc:chgData name="Francisco José Vieira Pinto" userId="ec213725-5f2e-477e-a94d-48722f147602" providerId="ADAL" clId="{790BDD97-AAD0-4052-BC68-7538976394D8}" dt="2025-01-30T17:45:27.527" v="356" actId="47"/>
        <pc:sldMkLst>
          <pc:docMk/>
          <pc:sldMk cId="2697910969" sldId="286"/>
        </pc:sldMkLst>
      </pc:sldChg>
      <pc:sldChg chg="addSp delSp modSp add del mod ord">
        <pc:chgData name="Francisco José Vieira Pinto" userId="ec213725-5f2e-477e-a94d-48722f147602" providerId="ADAL" clId="{790BDD97-AAD0-4052-BC68-7538976394D8}" dt="2025-02-03T11:18:06.593" v="772" actId="47"/>
        <pc:sldMkLst>
          <pc:docMk/>
          <pc:sldMk cId="3764596808" sldId="286"/>
        </pc:sldMkLst>
        <pc:picChg chg="add mod">
          <ac:chgData name="Francisco José Vieira Pinto" userId="ec213725-5f2e-477e-a94d-48722f147602" providerId="ADAL" clId="{790BDD97-AAD0-4052-BC68-7538976394D8}" dt="2025-02-03T00:44:46.455" v="602" actId="1076"/>
          <ac:picMkLst>
            <pc:docMk/>
            <pc:sldMk cId="3764596808" sldId="286"/>
            <ac:picMk id="4" creationId="{1CAF0DF1-971B-B421-A65C-E0BF8163AD46}"/>
          </ac:picMkLst>
        </pc:picChg>
      </pc:sldChg>
      <pc:sldChg chg="modSp del mod">
        <pc:chgData name="Francisco José Vieira Pinto" userId="ec213725-5f2e-477e-a94d-48722f147602" providerId="ADAL" clId="{790BDD97-AAD0-4052-BC68-7538976394D8}" dt="2025-01-30T17:45:29.714" v="357" actId="47"/>
        <pc:sldMkLst>
          <pc:docMk/>
          <pc:sldMk cId="7782547" sldId="287"/>
        </pc:sldMkLst>
      </pc:sldChg>
      <pc:sldChg chg="add del setBg">
        <pc:chgData name="Francisco José Vieira Pinto" userId="ec213725-5f2e-477e-a94d-48722f147602" providerId="ADAL" clId="{790BDD97-AAD0-4052-BC68-7538976394D8}" dt="2025-01-30T17:46:17.463" v="379" actId="47"/>
        <pc:sldMkLst>
          <pc:docMk/>
          <pc:sldMk cId="1599850631" sldId="287"/>
        </pc:sldMkLst>
      </pc:sldChg>
      <pc:sldChg chg="addSp delSp modSp add mod ord">
        <pc:chgData name="Francisco José Vieira Pinto" userId="ec213725-5f2e-477e-a94d-48722f147602" providerId="ADAL" clId="{790BDD97-AAD0-4052-BC68-7538976394D8}" dt="2025-02-03T11:23:26.052" v="835" actId="1076"/>
        <pc:sldMkLst>
          <pc:docMk/>
          <pc:sldMk cId="1964464762" sldId="287"/>
        </pc:sldMkLst>
        <pc:spChg chg="mod">
          <ac:chgData name="Francisco José Vieira Pinto" userId="ec213725-5f2e-477e-a94d-48722f147602" providerId="ADAL" clId="{790BDD97-AAD0-4052-BC68-7538976394D8}" dt="2025-02-03T11:18:20.897" v="785" actId="20577"/>
          <ac:spMkLst>
            <pc:docMk/>
            <pc:sldMk cId="1964464762" sldId="287"/>
            <ac:spMk id="2" creationId="{AEE8784C-0EFD-7E14-FFD9-12F90A9A827C}"/>
          </ac:spMkLst>
        </pc:spChg>
        <pc:spChg chg="add">
          <ac:chgData name="Francisco José Vieira Pinto" userId="ec213725-5f2e-477e-a94d-48722f147602" providerId="ADAL" clId="{790BDD97-AAD0-4052-BC68-7538976394D8}" dt="2025-02-03T00:52:22.489" v="616"/>
          <ac:spMkLst>
            <pc:docMk/>
            <pc:sldMk cId="1964464762" sldId="287"/>
            <ac:spMk id="9" creationId="{B161C049-240D-6F2C-44B4-B199B1E60BC5}"/>
          </ac:spMkLst>
        </pc:spChg>
        <pc:spChg chg="add">
          <ac:chgData name="Francisco José Vieira Pinto" userId="ec213725-5f2e-477e-a94d-48722f147602" providerId="ADAL" clId="{790BDD97-AAD0-4052-BC68-7538976394D8}" dt="2025-02-03T00:52:38.714" v="618"/>
          <ac:spMkLst>
            <pc:docMk/>
            <pc:sldMk cId="1964464762" sldId="287"/>
            <ac:spMk id="10" creationId="{037DBB65-C2DB-E27B-98E6-FB8E364EF9CE}"/>
          </ac:spMkLst>
        </pc:spChg>
        <pc:spChg chg="mod">
          <ac:chgData name="Francisco José Vieira Pinto" userId="ec213725-5f2e-477e-a94d-48722f147602" providerId="ADAL" clId="{790BDD97-AAD0-4052-BC68-7538976394D8}" dt="2025-02-03T11:23:26.052" v="835" actId="1076"/>
          <ac:spMkLst>
            <pc:docMk/>
            <pc:sldMk cId="1964464762" sldId="287"/>
            <ac:spMk id="13" creationId="{EEFC5611-1E09-914B-4D39-02CBF1149293}"/>
          </ac:spMkLst>
        </pc:spChg>
        <pc:spChg chg="mod">
          <ac:chgData name="Francisco José Vieira Pinto" userId="ec213725-5f2e-477e-a94d-48722f147602" providerId="ADAL" clId="{790BDD97-AAD0-4052-BC68-7538976394D8}" dt="2025-02-03T11:23:06.425" v="829" actId="20577"/>
          <ac:spMkLst>
            <pc:docMk/>
            <pc:sldMk cId="1964464762" sldId="287"/>
            <ac:spMk id="14" creationId="{DA005C73-9061-AD86-E258-CDB0379DE148}"/>
          </ac:spMkLst>
        </pc:spChg>
        <pc:grpChg chg="mod">
          <ac:chgData name="Francisco José Vieira Pinto" userId="ec213725-5f2e-477e-a94d-48722f147602" providerId="ADAL" clId="{790BDD97-AAD0-4052-BC68-7538976394D8}" dt="2025-02-03T01:06:45.893" v="680" actId="14100"/>
          <ac:grpSpMkLst>
            <pc:docMk/>
            <pc:sldMk cId="1964464762" sldId="287"/>
            <ac:grpSpMk id="3" creationId="{2BD6311B-2138-164D-747C-E8F5C65A5DC0}"/>
          </ac:grpSpMkLst>
        </pc:grpChg>
        <pc:grpChg chg="mod">
          <ac:chgData name="Francisco José Vieira Pinto" userId="ec213725-5f2e-477e-a94d-48722f147602" providerId="ADAL" clId="{790BDD97-AAD0-4052-BC68-7538976394D8}" dt="2025-02-03T01:06:50.874" v="681" actId="14100"/>
          <ac:grpSpMkLst>
            <pc:docMk/>
            <pc:sldMk cId="1964464762" sldId="287"/>
            <ac:grpSpMk id="6" creationId="{F4C3E270-37B1-970D-6FFB-FA5C03560718}"/>
          </ac:grpSpMkLst>
        </pc:grpChg>
      </pc:sldChg>
      <pc:sldChg chg="modSp add mod ord">
        <pc:chgData name="Francisco José Vieira Pinto" userId="ec213725-5f2e-477e-a94d-48722f147602" providerId="ADAL" clId="{790BDD97-AAD0-4052-BC68-7538976394D8}" dt="2025-01-30T17:46:54.105" v="417" actId="20577"/>
        <pc:sldMkLst>
          <pc:docMk/>
          <pc:sldMk cId="122797432" sldId="288"/>
        </pc:sldMkLst>
        <pc:spChg chg="mod">
          <ac:chgData name="Francisco José Vieira Pinto" userId="ec213725-5f2e-477e-a94d-48722f147602" providerId="ADAL" clId="{790BDD97-AAD0-4052-BC68-7538976394D8}" dt="2025-01-30T17:46:54.105" v="417" actId="20577"/>
          <ac:spMkLst>
            <pc:docMk/>
            <pc:sldMk cId="122797432" sldId="288"/>
            <ac:spMk id="4" creationId="{EFF014B2-3082-FF6E-2073-77E7267B2CDD}"/>
          </ac:spMkLst>
        </pc:spChg>
      </pc:sldChg>
      <pc:sldChg chg="add del">
        <pc:chgData name="Francisco José Vieira Pinto" userId="ec213725-5f2e-477e-a94d-48722f147602" providerId="ADAL" clId="{790BDD97-AAD0-4052-BC68-7538976394D8}" dt="2025-01-30T17:46:19.505" v="381" actId="47"/>
        <pc:sldMkLst>
          <pc:docMk/>
          <pc:sldMk cId="2713660926" sldId="288"/>
        </pc:sldMkLst>
      </pc:sldChg>
      <pc:sldChg chg="modSp del mod">
        <pc:chgData name="Francisco José Vieira Pinto" userId="ec213725-5f2e-477e-a94d-48722f147602" providerId="ADAL" clId="{790BDD97-AAD0-4052-BC68-7538976394D8}" dt="2025-01-30T17:45:30.916" v="358" actId="47"/>
        <pc:sldMkLst>
          <pc:docMk/>
          <pc:sldMk cId="3183868562" sldId="288"/>
        </pc:sldMkLst>
      </pc:sldChg>
      <pc:sldChg chg="addSp delSp modSp add mod ord">
        <pc:chgData name="Francisco José Vieira Pinto" userId="ec213725-5f2e-477e-a94d-48722f147602" providerId="ADAL" clId="{790BDD97-AAD0-4052-BC68-7538976394D8}" dt="2025-02-03T12:01:42.654" v="862" actId="1076"/>
        <pc:sldMkLst>
          <pc:docMk/>
          <pc:sldMk cId="1699117790" sldId="289"/>
        </pc:sldMkLst>
        <pc:spChg chg="mod">
          <ac:chgData name="Francisco José Vieira Pinto" userId="ec213725-5f2e-477e-a94d-48722f147602" providerId="ADAL" clId="{790BDD97-AAD0-4052-BC68-7538976394D8}" dt="2025-02-03T00:45:49.845" v="614" actId="1036"/>
          <ac:spMkLst>
            <pc:docMk/>
            <pc:sldMk cId="1699117790" sldId="289"/>
            <ac:spMk id="2" creationId="{32EF8483-435F-B25D-2B8F-5B67DD99E1A8}"/>
          </ac:spMkLst>
        </pc:spChg>
        <pc:spChg chg="add mod">
          <ac:chgData name="Francisco José Vieira Pinto" userId="ec213725-5f2e-477e-a94d-48722f147602" providerId="ADAL" clId="{790BDD97-AAD0-4052-BC68-7538976394D8}" dt="2025-02-03T01:08:30.728" v="707" actId="404"/>
          <ac:spMkLst>
            <pc:docMk/>
            <pc:sldMk cId="1699117790" sldId="289"/>
            <ac:spMk id="4" creationId="{9E935F27-14D8-3A15-800D-D9D217F980E1}"/>
          </ac:spMkLst>
        </pc:spChg>
        <pc:picChg chg="add mod">
          <ac:chgData name="Francisco José Vieira Pinto" userId="ec213725-5f2e-477e-a94d-48722f147602" providerId="ADAL" clId="{790BDD97-AAD0-4052-BC68-7538976394D8}" dt="2025-02-03T12:01:34.555" v="860" actId="14100"/>
          <ac:picMkLst>
            <pc:docMk/>
            <pc:sldMk cId="1699117790" sldId="289"/>
            <ac:picMk id="3" creationId="{CFEEC750-AF28-F628-3887-E70800322B8E}"/>
          </ac:picMkLst>
        </pc:picChg>
        <pc:picChg chg="add mod">
          <ac:chgData name="Francisco José Vieira Pinto" userId="ec213725-5f2e-477e-a94d-48722f147602" providerId="ADAL" clId="{790BDD97-AAD0-4052-BC68-7538976394D8}" dt="2025-02-03T12:01:42.654" v="862" actId="1076"/>
          <ac:picMkLst>
            <pc:docMk/>
            <pc:sldMk cId="1699117790" sldId="289"/>
            <ac:picMk id="5" creationId="{D843DC06-130D-9879-9F53-22FD5EC0FE0D}"/>
          </ac:picMkLst>
        </pc:picChg>
      </pc:sldChg>
      <pc:sldChg chg="addSp delSp modSp add mod">
        <pc:chgData name="Francisco José Vieira Pinto" userId="ec213725-5f2e-477e-a94d-48722f147602" providerId="ADAL" clId="{790BDD97-AAD0-4052-BC68-7538976394D8}" dt="2025-02-03T11:08:39.770" v="746" actId="1076"/>
        <pc:sldMkLst>
          <pc:docMk/>
          <pc:sldMk cId="762411148" sldId="290"/>
        </pc:sldMkLst>
        <pc:spChg chg="mod">
          <ac:chgData name="Francisco José Vieira Pinto" userId="ec213725-5f2e-477e-a94d-48722f147602" providerId="ADAL" clId="{790BDD97-AAD0-4052-BC68-7538976394D8}" dt="2025-02-03T00:41:26.498" v="577" actId="20577"/>
          <ac:spMkLst>
            <pc:docMk/>
            <pc:sldMk cId="762411148" sldId="290"/>
            <ac:spMk id="2" creationId="{AB9F0814-0F08-DCAF-D05C-C22A4DA22A01}"/>
          </ac:spMkLst>
        </pc:spChg>
        <pc:spChg chg="del">
          <ac:chgData name="Francisco José Vieira Pinto" userId="ec213725-5f2e-477e-a94d-48722f147602" providerId="ADAL" clId="{790BDD97-AAD0-4052-BC68-7538976394D8}" dt="2025-02-03T00:41:08.359" v="554" actId="478"/>
          <ac:spMkLst>
            <pc:docMk/>
            <pc:sldMk cId="762411148" sldId="290"/>
            <ac:spMk id="13" creationId="{5DAE5E5F-EB65-BE5A-5698-06B66B4641AA}"/>
          </ac:spMkLst>
        </pc:spChg>
        <pc:spChg chg="del">
          <ac:chgData name="Francisco José Vieira Pinto" userId="ec213725-5f2e-477e-a94d-48722f147602" providerId="ADAL" clId="{790BDD97-AAD0-4052-BC68-7538976394D8}" dt="2025-02-03T00:41:15.093" v="556" actId="478"/>
          <ac:spMkLst>
            <pc:docMk/>
            <pc:sldMk cId="762411148" sldId="290"/>
            <ac:spMk id="14" creationId="{6B29BF74-DEC9-B226-71C1-802A25B4691B}"/>
          </ac:spMkLst>
        </pc:spChg>
        <pc:spChg chg="del">
          <ac:chgData name="Francisco José Vieira Pinto" userId="ec213725-5f2e-477e-a94d-48722f147602" providerId="ADAL" clId="{790BDD97-AAD0-4052-BC68-7538976394D8}" dt="2025-02-03T00:41:18.538" v="557" actId="478"/>
          <ac:spMkLst>
            <pc:docMk/>
            <pc:sldMk cId="762411148" sldId="290"/>
            <ac:spMk id="21" creationId="{E6D0D270-4BA3-45DE-EBA2-821785281DB6}"/>
          </ac:spMkLst>
        </pc:spChg>
        <pc:grpChg chg="del">
          <ac:chgData name="Francisco José Vieira Pinto" userId="ec213725-5f2e-477e-a94d-48722f147602" providerId="ADAL" clId="{790BDD97-AAD0-4052-BC68-7538976394D8}" dt="2025-02-03T00:41:02.362" v="551" actId="478"/>
          <ac:grpSpMkLst>
            <pc:docMk/>
            <pc:sldMk cId="762411148" sldId="290"/>
            <ac:grpSpMk id="3" creationId="{902E8B3F-8B97-7F00-634E-D43E17EE68E8}"/>
          </ac:grpSpMkLst>
        </pc:grpChg>
        <pc:grpChg chg="del">
          <ac:chgData name="Francisco José Vieira Pinto" userId="ec213725-5f2e-477e-a94d-48722f147602" providerId="ADAL" clId="{790BDD97-AAD0-4052-BC68-7538976394D8}" dt="2025-02-03T00:41:10.880" v="555" actId="478"/>
          <ac:grpSpMkLst>
            <pc:docMk/>
            <pc:sldMk cId="762411148" sldId="290"/>
            <ac:grpSpMk id="6" creationId="{F9B23D03-9654-9838-55AE-6492C8CF4EEF}"/>
          </ac:grpSpMkLst>
        </pc:grpChg>
        <pc:grpChg chg="del">
          <ac:chgData name="Francisco José Vieira Pinto" userId="ec213725-5f2e-477e-a94d-48722f147602" providerId="ADAL" clId="{790BDD97-AAD0-4052-BC68-7538976394D8}" dt="2025-02-03T00:41:10.880" v="555" actId="478"/>
          <ac:grpSpMkLst>
            <pc:docMk/>
            <pc:sldMk cId="762411148" sldId="290"/>
            <ac:grpSpMk id="17" creationId="{46EF38E2-67E6-E52D-A5CE-0C635463AEBA}"/>
          </ac:grpSpMkLst>
        </pc:grpChg>
        <pc:picChg chg="add mod">
          <ac:chgData name="Francisco José Vieira Pinto" userId="ec213725-5f2e-477e-a94d-48722f147602" providerId="ADAL" clId="{790BDD97-AAD0-4052-BC68-7538976394D8}" dt="2025-02-03T11:08:39.770" v="746" actId="1076"/>
          <ac:picMkLst>
            <pc:docMk/>
            <pc:sldMk cId="762411148" sldId="290"/>
            <ac:picMk id="10" creationId="{92D0426B-04B3-5425-47C5-5C62FE8A16F7}"/>
          </ac:picMkLst>
        </pc:picChg>
      </pc:sldChg>
      <pc:sldChg chg="new add del">
        <pc:chgData name="Francisco José Vieira Pinto" userId="ec213725-5f2e-477e-a94d-48722f147602" providerId="ADAL" clId="{790BDD97-AAD0-4052-BC68-7538976394D8}" dt="2025-02-03T00:39:51.513" v="502" actId="680"/>
        <pc:sldMkLst>
          <pc:docMk/>
          <pc:sldMk cId="3449889637" sldId="290"/>
        </pc:sldMkLst>
      </pc:sldChg>
      <pc:sldChg chg="addSp delSp modSp add mod ord">
        <pc:chgData name="Francisco José Vieira Pinto" userId="ec213725-5f2e-477e-a94d-48722f147602" providerId="ADAL" clId="{790BDD97-AAD0-4052-BC68-7538976394D8}" dt="2025-02-03T11:18:00.810" v="771" actId="1076"/>
        <pc:sldMkLst>
          <pc:docMk/>
          <pc:sldMk cId="3666131087" sldId="291"/>
        </pc:sldMkLst>
        <pc:spChg chg="mod">
          <ac:chgData name="Francisco José Vieira Pinto" userId="ec213725-5f2e-477e-a94d-48722f147602" providerId="ADAL" clId="{790BDD97-AAD0-4052-BC68-7538976394D8}" dt="2025-02-03T11:06:31.627" v="733" actId="20577"/>
          <ac:spMkLst>
            <pc:docMk/>
            <pc:sldMk cId="3666131087" sldId="291"/>
            <ac:spMk id="2" creationId="{2655BD93-B4AC-D912-2657-75B599EA9BB9}"/>
          </ac:spMkLst>
        </pc:spChg>
        <pc:spChg chg="add mod">
          <ac:chgData name="Francisco José Vieira Pinto" userId="ec213725-5f2e-477e-a94d-48722f147602" providerId="ADAL" clId="{790BDD97-AAD0-4052-BC68-7538976394D8}" dt="2025-02-03T11:06:26.317" v="728" actId="20577"/>
          <ac:spMkLst>
            <pc:docMk/>
            <pc:sldMk cId="3666131087" sldId="291"/>
            <ac:spMk id="4" creationId="{526405C0-E363-DF3C-A364-DCB0BA46CE12}"/>
          </ac:spMkLst>
        </pc:spChg>
        <pc:picChg chg="add mod">
          <ac:chgData name="Francisco José Vieira Pinto" userId="ec213725-5f2e-477e-a94d-48722f147602" providerId="ADAL" clId="{790BDD97-AAD0-4052-BC68-7538976394D8}" dt="2025-02-03T11:17:56.663" v="770" actId="14100"/>
          <ac:picMkLst>
            <pc:docMk/>
            <pc:sldMk cId="3666131087" sldId="291"/>
            <ac:picMk id="3" creationId="{47144CB8-97A7-012D-F49D-82517199554C}"/>
          </ac:picMkLst>
        </pc:picChg>
        <pc:picChg chg="add mod">
          <ac:chgData name="Francisco José Vieira Pinto" userId="ec213725-5f2e-477e-a94d-48722f147602" providerId="ADAL" clId="{790BDD97-AAD0-4052-BC68-7538976394D8}" dt="2025-02-03T11:18:00.810" v="771" actId="1076"/>
          <ac:picMkLst>
            <pc:docMk/>
            <pc:sldMk cId="3666131087" sldId="291"/>
            <ac:picMk id="6" creationId="{EAE01D37-D0F3-F683-B78C-C1CA4640A125}"/>
          </ac:picMkLst>
        </pc:picChg>
        <pc:picChg chg="del">
          <ac:chgData name="Francisco José Vieira Pinto" userId="ec213725-5f2e-477e-a94d-48722f147602" providerId="ADAL" clId="{790BDD97-AAD0-4052-BC68-7538976394D8}" dt="2025-02-03T00:42:41.007" v="589" actId="478"/>
          <ac:picMkLst>
            <pc:docMk/>
            <pc:sldMk cId="3666131087" sldId="291"/>
            <ac:picMk id="10" creationId="{FAE8E72B-1190-67B1-8DC1-B5111D980F96}"/>
          </ac:picMkLst>
        </pc:picChg>
      </pc:sldChg>
      <pc:sldChg chg="addSp delSp modSp add mod ord">
        <pc:chgData name="Francisco José Vieira Pinto" userId="ec213725-5f2e-477e-a94d-48722f147602" providerId="ADAL" clId="{790BDD97-AAD0-4052-BC68-7538976394D8}" dt="2025-02-03T11:18:27.065" v="790" actId="20577"/>
        <pc:sldMkLst>
          <pc:docMk/>
          <pc:sldMk cId="3260232027" sldId="292"/>
        </pc:sldMkLst>
        <pc:spChg chg="mod">
          <ac:chgData name="Francisco José Vieira Pinto" userId="ec213725-5f2e-477e-a94d-48722f147602" providerId="ADAL" clId="{790BDD97-AAD0-4052-BC68-7538976394D8}" dt="2025-02-03T11:18:27.065" v="790" actId="20577"/>
          <ac:spMkLst>
            <pc:docMk/>
            <pc:sldMk cId="3260232027" sldId="292"/>
            <ac:spMk id="2" creationId="{6E4AD9EB-7361-A930-B535-85B42C0B726C}"/>
          </ac:spMkLst>
        </pc:spChg>
        <pc:picChg chg="add mod">
          <ac:chgData name="Francisco José Vieira Pinto" userId="ec213725-5f2e-477e-a94d-48722f147602" providerId="ADAL" clId="{790BDD97-AAD0-4052-BC68-7538976394D8}" dt="2025-02-03T00:44:11.460" v="595" actId="1076"/>
          <ac:picMkLst>
            <pc:docMk/>
            <pc:sldMk cId="3260232027" sldId="292"/>
            <ac:picMk id="4" creationId="{B3A03E49-EAAF-003F-1A8B-79A42D20D3B8}"/>
          </ac:picMkLst>
        </pc:picChg>
        <pc:picChg chg="del">
          <ac:chgData name="Francisco José Vieira Pinto" userId="ec213725-5f2e-477e-a94d-48722f147602" providerId="ADAL" clId="{790BDD97-AAD0-4052-BC68-7538976394D8}" dt="2025-02-03T00:42:46.804" v="590" actId="478"/>
          <ac:picMkLst>
            <pc:docMk/>
            <pc:sldMk cId="3260232027" sldId="292"/>
            <ac:picMk id="10" creationId="{E5AD306E-7C85-B0C9-2518-8C97AACDB258}"/>
          </ac:picMkLst>
        </pc:picChg>
      </pc:sldChg>
      <pc:sldChg chg="addSp delSp modSp add del mod ord">
        <pc:chgData name="Francisco José Vieira Pinto" userId="ec213725-5f2e-477e-a94d-48722f147602" providerId="ADAL" clId="{790BDD97-AAD0-4052-BC68-7538976394D8}" dt="2025-02-03T12:01:45.621" v="863" actId="47"/>
        <pc:sldMkLst>
          <pc:docMk/>
          <pc:sldMk cId="3751781951" sldId="293"/>
        </pc:sldMkLst>
        <pc:picChg chg="del">
          <ac:chgData name="Francisco José Vieira Pinto" userId="ec213725-5f2e-477e-a94d-48722f147602" providerId="ADAL" clId="{790BDD97-AAD0-4052-BC68-7538976394D8}" dt="2025-02-03T00:45:15.505" v="606" actId="478"/>
          <ac:picMkLst>
            <pc:docMk/>
            <pc:sldMk cId="3751781951" sldId="293"/>
            <ac:picMk id="4" creationId="{4B8F3D68-02A9-7870-0C12-B337B94AAA64}"/>
          </ac:picMkLst>
        </pc:picChg>
        <pc:picChg chg="add del mod">
          <ac:chgData name="Francisco José Vieira Pinto" userId="ec213725-5f2e-477e-a94d-48722f147602" providerId="ADAL" clId="{790BDD97-AAD0-4052-BC68-7538976394D8}" dt="2025-02-03T11:25:15.570" v="848" actId="478"/>
          <ac:picMkLst>
            <pc:docMk/>
            <pc:sldMk cId="3751781951" sldId="293"/>
            <ac:picMk id="4" creationId="{AB65BB39-C484-87AB-0F85-343EA9F233AE}"/>
          </ac:picMkLst>
        </pc:picChg>
        <pc:picChg chg="add mod">
          <ac:chgData name="Francisco José Vieira Pinto" userId="ec213725-5f2e-477e-a94d-48722f147602" providerId="ADAL" clId="{790BDD97-AAD0-4052-BC68-7538976394D8}" dt="2025-02-03T11:35:59.758" v="855" actId="1076"/>
          <ac:picMkLst>
            <pc:docMk/>
            <pc:sldMk cId="3751781951" sldId="293"/>
            <ac:picMk id="5" creationId="{FC5038EB-78DC-D35B-A770-58AE23DAE887}"/>
          </ac:picMkLst>
        </pc:picChg>
        <pc:picChg chg="add mod">
          <ac:chgData name="Francisco José Vieira Pinto" userId="ec213725-5f2e-477e-a94d-48722f147602" providerId="ADAL" clId="{790BDD97-AAD0-4052-BC68-7538976394D8}" dt="2025-02-03T11:35:58.032" v="854" actId="1076"/>
          <ac:picMkLst>
            <pc:docMk/>
            <pc:sldMk cId="3751781951" sldId="293"/>
            <ac:picMk id="7" creationId="{4557EC26-C0D1-867D-9DF6-24C46E1DB03E}"/>
          </ac:picMkLst>
        </pc:picChg>
      </pc:sldChg>
      <pc:sldChg chg="new del">
        <pc:chgData name="Francisco José Vieira Pinto" userId="ec213725-5f2e-477e-a94d-48722f147602" providerId="ADAL" clId="{790BDD97-AAD0-4052-BC68-7538976394D8}" dt="2025-02-03T11:14:13.619" v="755" actId="47"/>
        <pc:sldMkLst>
          <pc:docMk/>
          <pc:sldMk cId="1497826139" sldId="294"/>
        </pc:sldMkLst>
      </pc:sldChg>
      <pc:sldChg chg="addSp delSp modSp add mod">
        <pc:chgData name="Francisco José Vieira Pinto" userId="ec213725-5f2e-477e-a94d-48722f147602" providerId="ADAL" clId="{790BDD97-AAD0-4052-BC68-7538976394D8}" dt="2025-02-03T11:14:28.969" v="760" actId="1076"/>
        <pc:sldMkLst>
          <pc:docMk/>
          <pc:sldMk cId="1633151322" sldId="294"/>
        </pc:sldMkLst>
        <pc:picChg chg="add mod">
          <ac:chgData name="Francisco José Vieira Pinto" userId="ec213725-5f2e-477e-a94d-48722f147602" providerId="ADAL" clId="{790BDD97-AAD0-4052-BC68-7538976394D8}" dt="2025-02-03T11:14:28.969" v="760" actId="1076"/>
          <ac:picMkLst>
            <pc:docMk/>
            <pc:sldMk cId="1633151322" sldId="294"/>
            <ac:picMk id="3" creationId="{46EE2264-C470-624B-C292-5D07DC1FC0D5}"/>
          </ac:picMkLst>
        </pc:picChg>
        <pc:picChg chg="del">
          <ac:chgData name="Francisco José Vieira Pinto" userId="ec213725-5f2e-477e-a94d-48722f147602" providerId="ADAL" clId="{790BDD97-AAD0-4052-BC68-7538976394D8}" dt="2025-02-03T11:14:18.289" v="757" actId="478"/>
          <ac:picMkLst>
            <pc:docMk/>
            <pc:sldMk cId="1633151322" sldId="294"/>
            <ac:picMk id="10" creationId="{26486621-C980-A185-A09E-5C69A279BE86}"/>
          </ac:picMkLst>
        </pc:picChg>
      </pc:sldChg>
      <pc:sldChg chg="addSp delSp modSp add mod">
        <pc:chgData name="Francisco José Vieira Pinto" userId="ec213725-5f2e-477e-a94d-48722f147602" providerId="ADAL" clId="{790BDD97-AAD0-4052-BC68-7538976394D8}" dt="2025-02-03T11:24:33.250" v="839" actId="1076"/>
        <pc:sldMkLst>
          <pc:docMk/>
          <pc:sldMk cId="512860518" sldId="295"/>
        </pc:sldMkLst>
        <pc:picChg chg="del">
          <ac:chgData name="Francisco José Vieira Pinto" userId="ec213725-5f2e-477e-a94d-48722f147602" providerId="ADAL" clId="{790BDD97-AAD0-4052-BC68-7538976394D8}" dt="2025-02-03T11:20:21.060" v="811" actId="478"/>
          <ac:picMkLst>
            <pc:docMk/>
            <pc:sldMk cId="512860518" sldId="295"/>
            <ac:picMk id="4" creationId="{DA8D059F-BB04-84DC-17B7-49185CF7BC82}"/>
          </ac:picMkLst>
        </pc:picChg>
        <pc:picChg chg="add mod">
          <ac:chgData name="Francisco José Vieira Pinto" userId="ec213725-5f2e-477e-a94d-48722f147602" providerId="ADAL" clId="{790BDD97-AAD0-4052-BC68-7538976394D8}" dt="2025-02-03T11:24:33.250" v="839" actId="1076"/>
          <ac:picMkLst>
            <pc:docMk/>
            <pc:sldMk cId="512860518" sldId="295"/>
            <ac:picMk id="5" creationId="{607FF37A-1D18-9EC8-9F81-AEC22F4AABD3}"/>
          </ac:picMkLst>
        </pc:picChg>
      </pc:sldChg>
    </pc:docChg>
  </pc:docChgLst>
</pc:chgInfo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5401" y="0"/>
            <a:ext cx="18346740" cy="1028432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598" y="2806697"/>
            <a:ext cx="10223504" cy="2273300"/>
          </a:xfrm>
        </p:spPr>
        <p:txBody>
          <a:bodyPr anchor="b">
            <a:noAutofit/>
          </a:bodyPr>
          <a:lstStyle>
            <a:lvl1pPr algn="ctr">
              <a:defRPr sz="81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8598" y="5486396"/>
            <a:ext cx="10223504" cy="1981203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solidFill>
                  <a:schemeClr val="tx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974849" y="7556495"/>
            <a:ext cx="1346201" cy="4191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596" y="7556495"/>
            <a:ext cx="7821953" cy="4191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435351" y="7556495"/>
            <a:ext cx="826751" cy="4191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38599" y="5283197"/>
            <a:ext cx="102235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290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7223122"/>
            <a:ext cx="14414499" cy="850107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62141" y="1562099"/>
            <a:ext cx="15158958" cy="5003804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102" y="8073230"/>
            <a:ext cx="14414499" cy="740568"/>
          </a:xfrm>
        </p:spPr>
        <p:txBody>
          <a:bodyPr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05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5802" y="1473198"/>
            <a:ext cx="14389098" cy="4432302"/>
          </a:xfrm>
        </p:spPr>
        <p:txBody>
          <a:bodyPr anchor="ctr">
            <a:normAutofit/>
          </a:bodyPr>
          <a:lstStyle>
            <a:lvl1pPr algn="ctr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802" y="6515099"/>
            <a:ext cx="14389098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013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5560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8763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515099"/>
            <a:ext cx="14414499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900401" y="4241805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585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3" y="4962872"/>
            <a:ext cx="14414502" cy="2203200"/>
          </a:xfrm>
        </p:spPr>
        <p:txBody>
          <a:bodyPr anchor="b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7166072"/>
            <a:ext cx="14414502" cy="1290600"/>
          </a:xfrm>
        </p:spPr>
        <p:txBody>
          <a:bodyPr anchor="t">
            <a:normAutofit/>
          </a:bodyPr>
          <a:lstStyle>
            <a:lvl1pPr marL="0" indent="0" algn="l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3655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58968"/>
            <a:ext cx="14414502" cy="133045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794500"/>
            <a:ext cx="14414502" cy="20193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00401" y="389889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709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1473198"/>
            <a:ext cx="14414499" cy="33655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45252"/>
            <a:ext cx="14414502" cy="126187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42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6705599"/>
            <a:ext cx="14414505" cy="210820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548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089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499035" y="1473197"/>
            <a:ext cx="2836343" cy="7340603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3098" y="1473198"/>
            <a:ext cx="11149538" cy="7340601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295835" y="1485900"/>
            <a:ext cx="0" cy="73152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16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56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04" y="2628909"/>
            <a:ext cx="12238032" cy="2733771"/>
          </a:xfrm>
        </p:spPr>
        <p:txBody>
          <a:bodyPr anchor="b">
            <a:normAutofit/>
          </a:bodyPr>
          <a:lstStyle>
            <a:lvl1pPr algn="ctr">
              <a:defRPr sz="66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2601" y="5769077"/>
            <a:ext cx="12238035" cy="1431821"/>
          </a:xfrm>
        </p:spPr>
        <p:txBody>
          <a:bodyPr anchor="t"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019085" y="5565878"/>
            <a:ext cx="1224507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26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7672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2016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60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spcBef>
                <a:spcPts val="1008"/>
              </a:spcBef>
              <a:spcAft>
                <a:spcPts val="900"/>
              </a:spcAft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3100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71005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spcBef>
                <a:spcPts val="1008"/>
              </a:spcBef>
              <a:spcAft>
                <a:spcPts val="900"/>
              </a:spcAft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71005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179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621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38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717" y="2082801"/>
            <a:ext cx="5577683" cy="2057400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2" y="1473197"/>
            <a:ext cx="8204199" cy="7340603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0717" y="4546598"/>
            <a:ext cx="5577683" cy="3657606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94254" y="4368800"/>
            <a:ext cx="52717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3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099" y="2825748"/>
            <a:ext cx="9362724" cy="2057400"/>
          </a:xfrm>
        </p:spPr>
        <p:txBody>
          <a:bodyPr anchor="b">
            <a:normAutofit/>
          </a:bodyPr>
          <a:lstStyle>
            <a:lvl1pPr algn="ctr">
              <a:defRPr sz="4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142247" y="1562100"/>
            <a:ext cx="4595021" cy="71628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099" y="4883148"/>
            <a:ext cx="9362724" cy="2743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4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3604" y="0"/>
            <a:ext cx="18344943" cy="1028432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3103" y="1473199"/>
            <a:ext cx="14401794" cy="1955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3835398"/>
            <a:ext cx="14401794" cy="49784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016252" y="8953500"/>
            <a:ext cx="240030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3102" y="8953500"/>
            <a:ext cx="1095885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30852" y="8953500"/>
            <a:ext cx="814046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79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</p:sldLayoutIdLst>
  <p:txStyles>
    <p:titleStyle>
      <a:lvl1pPr algn="ctr" defTabSz="685800" rtl="0" eaLnBrk="1" latinLnBrk="0" hangingPunct="1">
        <a:spcBef>
          <a:spcPct val="0"/>
        </a:spcBef>
        <a:buNone/>
        <a:defRPr sz="66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7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2971801" y="4838700"/>
            <a:ext cx="13868399" cy="17038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645"/>
              </a:lnSpc>
            </a:pPr>
            <a:r>
              <a:rPr lang="en-US" sz="6000" spc="442" dirty="0">
                <a:latin typeface="Text Me One"/>
                <a:ea typeface="Text Me One"/>
                <a:cs typeface="Text Me One"/>
                <a:sym typeface="Text Me One"/>
              </a:rPr>
              <a:t>Flame Extinction Using Sound Wave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99120" y="8637521"/>
            <a:ext cx="7489760" cy="58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latin typeface="Boriboon"/>
                <a:ea typeface="Boriboon"/>
                <a:cs typeface="Boriboon"/>
                <a:sym typeface="Boriboon"/>
              </a:rPr>
              <a:t>Francisco Pinto - 89888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EF345120-CDBE-0D6B-77A6-652435D79922}"/>
              </a:ext>
            </a:extLst>
          </p:cNvPr>
          <p:cNvSpPr txBox="1"/>
          <p:nvPr/>
        </p:nvSpPr>
        <p:spPr>
          <a:xfrm>
            <a:off x="4038601" y="5600700"/>
            <a:ext cx="13868399" cy="17038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645"/>
              </a:lnSpc>
            </a:pPr>
            <a:r>
              <a:rPr lang="en-US" sz="5400" spc="442" dirty="0">
                <a:latin typeface="Text Me One"/>
                <a:ea typeface="Text Me One"/>
                <a:cs typeface="Text Me One"/>
                <a:sym typeface="Text Me One"/>
              </a:rPr>
              <a:t>Machine Learning Approach</a:t>
            </a:r>
          </a:p>
        </p:txBody>
      </p:sp>
      <p:pic>
        <p:nvPicPr>
          <p:cNvPr id="1026" name="Picture 2" descr="Instituto Superior Técnico – Wikipédia, a enciclopédia livre">
            <a:extLst>
              <a:ext uri="{FF2B5EF4-FFF2-40B4-BE49-F238E27FC236}">
                <a16:creationId xmlns:a16="http://schemas.microsoft.com/office/drawing/2014/main" id="{F60D0A97-293E-C4F5-643F-C8EA1486B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8" y="1028700"/>
            <a:ext cx="1966913" cy="238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B7086E-E064-6E87-1B79-594837518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BAF8C784-942C-ACB9-9F04-13FC3591B69B}"/>
              </a:ext>
            </a:extLst>
          </p:cNvPr>
          <p:cNvGrpSpPr/>
          <p:nvPr/>
        </p:nvGrpSpPr>
        <p:grpSpPr>
          <a:xfrm>
            <a:off x="2819400" y="2764826"/>
            <a:ext cx="152400" cy="2184404"/>
            <a:chOff x="0" y="0"/>
            <a:chExt cx="48040" cy="42479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4D9259F-6653-DE0D-C7C7-77B9F42AC57E}"/>
                </a:ext>
              </a:extLst>
            </p:cNvPr>
            <p:cNvSpPr/>
            <p:nvPr/>
          </p:nvSpPr>
          <p:spPr>
            <a:xfrm>
              <a:off x="0" y="0"/>
              <a:ext cx="48040" cy="424798"/>
            </a:xfrm>
            <a:custGeom>
              <a:avLst/>
              <a:gdLst/>
              <a:ahLst/>
              <a:cxnLst/>
              <a:rect l="l" t="t" r="r" b="b"/>
              <a:pathLst>
                <a:path w="48040" h="424798">
                  <a:moveTo>
                    <a:pt x="0" y="0"/>
                  </a:moveTo>
                  <a:lnTo>
                    <a:pt x="48040" y="0"/>
                  </a:lnTo>
                  <a:lnTo>
                    <a:pt x="48040" y="424798"/>
                  </a:lnTo>
                  <a:lnTo>
                    <a:pt x="0" y="424798"/>
                  </a:lnTo>
                  <a:close/>
                </a:path>
              </a:pathLst>
            </a:custGeom>
            <a:solidFill>
              <a:srgbClr val="83F6EF"/>
            </a:solidFill>
          </p:spPr>
          <p:txBody>
            <a:bodyPr/>
            <a:lstStyle/>
            <a:p>
              <a:endParaRPr lang="pt-PT" sz="24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DC552A8-5AB2-DDA3-E2A3-7DA25F80C020}"/>
                </a:ext>
              </a:extLst>
            </p:cNvPr>
            <p:cNvSpPr txBox="1"/>
            <p:nvPr/>
          </p:nvSpPr>
          <p:spPr>
            <a:xfrm>
              <a:off x="0" y="-38100"/>
              <a:ext cx="48040" cy="462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sz="2400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C9BC702-DB75-1A98-2690-6587780260EE}"/>
              </a:ext>
            </a:extLst>
          </p:cNvPr>
          <p:cNvGrpSpPr/>
          <p:nvPr/>
        </p:nvGrpSpPr>
        <p:grpSpPr>
          <a:xfrm>
            <a:off x="2819400" y="5488327"/>
            <a:ext cx="152400" cy="2184404"/>
            <a:chOff x="0" y="0"/>
            <a:chExt cx="48040" cy="4247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CE3AE33-F67D-4585-90E6-917C8C5394A4}"/>
                </a:ext>
              </a:extLst>
            </p:cNvPr>
            <p:cNvSpPr/>
            <p:nvPr/>
          </p:nvSpPr>
          <p:spPr>
            <a:xfrm>
              <a:off x="0" y="0"/>
              <a:ext cx="48040" cy="424798"/>
            </a:xfrm>
            <a:custGeom>
              <a:avLst/>
              <a:gdLst/>
              <a:ahLst/>
              <a:cxnLst/>
              <a:rect l="l" t="t" r="r" b="b"/>
              <a:pathLst>
                <a:path w="48040" h="424798">
                  <a:moveTo>
                    <a:pt x="0" y="0"/>
                  </a:moveTo>
                  <a:lnTo>
                    <a:pt x="48040" y="0"/>
                  </a:lnTo>
                  <a:lnTo>
                    <a:pt x="48040" y="424798"/>
                  </a:lnTo>
                  <a:lnTo>
                    <a:pt x="0" y="424798"/>
                  </a:lnTo>
                  <a:close/>
                </a:path>
              </a:pathLst>
            </a:custGeom>
            <a:solidFill>
              <a:srgbClr val="4A54FF"/>
            </a:solidFill>
          </p:spPr>
          <p:txBody>
            <a:bodyPr/>
            <a:lstStyle/>
            <a:p>
              <a:endParaRPr lang="pt-PT" sz="240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B9CB9EF-E048-F105-7549-5719BBC652D0}"/>
                </a:ext>
              </a:extLst>
            </p:cNvPr>
            <p:cNvSpPr txBox="1"/>
            <p:nvPr/>
          </p:nvSpPr>
          <p:spPr>
            <a:xfrm>
              <a:off x="0" y="-38100"/>
              <a:ext cx="48040" cy="462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sz="2400" dirty="0"/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C1AA5915-50E9-301D-402D-2438A25017C9}"/>
              </a:ext>
            </a:extLst>
          </p:cNvPr>
          <p:cNvSpPr txBox="1"/>
          <p:nvPr/>
        </p:nvSpPr>
        <p:spPr>
          <a:xfrm>
            <a:off x="3375784" y="2764826"/>
            <a:ext cx="3710816" cy="2255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Logistic Regression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"C": 0.1, 	"</a:t>
            </a:r>
            <a:r>
              <a:rPr lang="en-US" sz="3200" dirty="0" err="1"/>
              <a:t>max_iter</a:t>
            </a:r>
            <a:r>
              <a:rPr lang="en-US" sz="3200" dirty="0"/>
              <a:t>": 100, 	"penalty": "l1", 	"solver": "</a:t>
            </a:r>
            <a:r>
              <a:rPr lang="en-US" sz="3200" dirty="0" err="1"/>
              <a:t>liblinear</a:t>
            </a:r>
            <a:r>
              <a:rPr lang="en-US" sz="3200" dirty="0"/>
              <a:t>"</a:t>
            </a: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E7C8ABA2-9DC5-2C8E-7FC5-310900BF74C5}"/>
              </a:ext>
            </a:extLst>
          </p:cNvPr>
          <p:cNvSpPr txBox="1"/>
          <p:nvPr/>
        </p:nvSpPr>
        <p:spPr>
          <a:xfrm>
            <a:off x="3375784" y="5487555"/>
            <a:ext cx="4953000" cy="2703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RFC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pt-PT" sz="3200" dirty="0"/>
              <a:t>	"</a:t>
            </a:r>
            <a:r>
              <a:rPr lang="pt-PT" sz="3200" dirty="0" err="1"/>
              <a:t>n_estimators</a:t>
            </a:r>
            <a:r>
              <a:rPr lang="pt-PT" sz="3200" dirty="0"/>
              <a:t>": 100, 	"</a:t>
            </a:r>
            <a:r>
              <a:rPr lang="pt-PT" sz="3200" dirty="0" err="1"/>
              <a:t>max_depth</a:t>
            </a:r>
            <a:r>
              <a:rPr lang="pt-PT" sz="3200" dirty="0"/>
              <a:t>": </a:t>
            </a:r>
            <a:r>
              <a:rPr lang="pt-PT" sz="3200" dirty="0" err="1"/>
              <a:t>None</a:t>
            </a:r>
            <a:r>
              <a:rPr lang="pt-PT" sz="3200" dirty="0"/>
              <a:t>, 	"</a:t>
            </a:r>
            <a:r>
              <a:rPr lang="pt-PT" sz="3200" dirty="0" err="1"/>
              <a:t>min_samples_leaf</a:t>
            </a:r>
            <a:r>
              <a:rPr lang="pt-PT" sz="3200" dirty="0"/>
              <a:t>": 1, 	"</a:t>
            </a:r>
            <a:r>
              <a:rPr lang="pt-PT" sz="3200" dirty="0" err="1"/>
              <a:t>min_samples_split</a:t>
            </a:r>
            <a:r>
              <a:rPr lang="pt-PT" sz="3200" dirty="0"/>
              <a:t>": 5, 	"</a:t>
            </a:r>
            <a:r>
              <a:rPr lang="pt-PT" sz="3200" dirty="0" err="1"/>
              <a:t>bootstrap</a:t>
            </a:r>
            <a:r>
              <a:rPr lang="pt-PT" sz="3200" dirty="0"/>
              <a:t>": False</a:t>
            </a: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</p:txBody>
      </p:sp>
      <p:grpSp>
        <p:nvGrpSpPr>
          <p:cNvPr id="17" name="Group 3">
            <a:extLst>
              <a:ext uri="{FF2B5EF4-FFF2-40B4-BE49-F238E27FC236}">
                <a16:creationId xmlns:a16="http://schemas.microsoft.com/office/drawing/2014/main" id="{92D80113-BFE4-FE7A-0758-DB00D52E3424}"/>
              </a:ext>
            </a:extLst>
          </p:cNvPr>
          <p:cNvGrpSpPr/>
          <p:nvPr/>
        </p:nvGrpSpPr>
        <p:grpSpPr>
          <a:xfrm>
            <a:off x="10210800" y="2663230"/>
            <a:ext cx="152400" cy="2184404"/>
            <a:chOff x="0" y="0"/>
            <a:chExt cx="48040" cy="424798"/>
          </a:xfrm>
        </p:grpSpPr>
        <p:sp>
          <p:nvSpPr>
            <p:cNvPr id="18" name="Freeform 4">
              <a:extLst>
                <a:ext uri="{FF2B5EF4-FFF2-40B4-BE49-F238E27FC236}">
                  <a16:creationId xmlns:a16="http://schemas.microsoft.com/office/drawing/2014/main" id="{40164F8B-CD81-916F-50BA-5B24BE5AFCFC}"/>
                </a:ext>
              </a:extLst>
            </p:cNvPr>
            <p:cNvSpPr/>
            <p:nvPr/>
          </p:nvSpPr>
          <p:spPr>
            <a:xfrm>
              <a:off x="0" y="0"/>
              <a:ext cx="48040" cy="424798"/>
            </a:xfrm>
            <a:custGeom>
              <a:avLst/>
              <a:gdLst/>
              <a:ahLst/>
              <a:cxnLst/>
              <a:rect l="l" t="t" r="r" b="b"/>
              <a:pathLst>
                <a:path w="48040" h="424798">
                  <a:moveTo>
                    <a:pt x="0" y="0"/>
                  </a:moveTo>
                  <a:lnTo>
                    <a:pt x="48040" y="0"/>
                  </a:lnTo>
                  <a:lnTo>
                    <a:pt x="48040" y="424798"/>
                  </a:lnTo>
                  <a:lnTo>
                    <a:pt x="0" y="424798"/>
                  </a:lnTo>
                  <a:close/>
                </a:path>
              </a:pathLst>
            </a:custGeom>
            <a:solidFill>
              <a:srgbClr val="83F6EF"/>
            </a:solidFill>
          </p:spPr>
          <p:txBody>
            <a:bodyPr/>
            <a:lstStyle/>
            <a:p>
              <a:endParaRPr lang="pt-PT" sz="2400"/>
            </a:p>
          </p:txBody>
        </p:sp>
        <p:sp>
          <p:nvSpPr>
            <p:cNvPr id="19" name="TextBox 5">
              <a:extLst>
                <a:ext uri="{FF2B5EF4-FFF2-40B4-BE49-F238E27FC236}">
                  <a16:creationId xmlns:a16="http://schemas.microsoft.com/office/drawing/2014/main" id="{3D9B5AB6-BBBE-21A7-D2F9-F72CD713CA58}"/>
                </a:ext>
              </a:extLst>
            </p:cNvPr>
            <p:cNvSpPr txBox="1"/>
            <p:nvPr/>
          </p:nvSpPr>
          <p:spPr>
            <a:xfrm>
              <a:off x="0" y="-38100"/>
              <a:ext cx="48040" cy="462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sz="2400"/>
            </a:p>
          </p:txBody>
        </p:sp>
      </p:grpSp>
      <p:sp>
        <p:nvSpPr>
          <p:cNvPr id="21" name="TextBox 13">
            <a:extLst>
              <a:ext uri="{FF2B5EF4-FFF2-40B4-BE49-F238E27FC236}">
                <a16:creationId xmlns:a16="http://schemas.microsoft.com/office/drawing/2014/main" id="{BEC27416-6EFD-DE5C-77C8-536D787F56CB}"/>
              </a:ext>
            </a:extLst>
          </p:cNvPr>
          <p:cNvSpPr txBox="1"/>
          <p:nvPr/>
        </p:nvSpPr>
        <p:spPr>
          <a:xfrm>
            <a:off x="10906387" y="2794654"/>
            <a:ext cx="3710816" cy="2255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SVM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it-IT" sz="3200" dirty="0"/>
              <a:t>	"C": 100, 	"degree": 2, 	"gamma": "scale", 	"kernel": "rbf"</a:t>
            </a: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D33BFDF1-1B63-2498-EDCB-A392E1947634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Best results</a:t>
            </a:r>
          </a:p>
        </p:txBody>
      </p:sp>
    </p:spTree>
    <p:extLst>
      <p:ext uri="{BB962C8B-B14F-4D97-AF65-F5344CB8AC3E}">
        <p14:creationId xmlns:p14="http://schemas.microsoft.com/office/powerpoint/2010/main" val="1976780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65A9D-E291-2C2F-4093-4CC77E23B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AB9F0814-0F08-DCAF-D05C-C22A4DA22A01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Results</a:t>
            </a:r>
          </a:p>
        </p:txBody>
      </p:sp>
      <p:pic>
        <p:nvPicPr>
          <p:cNvPr id="10" name="Imagem 9" descr="Uma imagem com texto, captura de ecrã, file, Gráfico&#10;&#10;Descrição gerada automaticamente">
            <a:extLst>
              <a:ext uri="{FF2B5EF4-FFF2-40B4-BE49-F238E27FC236}">
                <a16:creationId xmlns:a16="http://schemas.microsoft.com/office/drawing/2014/main" id="{92D0426B-04B3-5425-47C5-5C62FE8A1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86" y="2296886"/>
            <a:ext cx="9512828" cy="699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11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0A193-04B5-3AFF-975F-97A1B9AEA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B7BFFE7E-C76D-7BE5-8100-85D164D7CE3F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Results</a:t>
            </a:r>
          </a:p>
        </p:txBody>
      </p:sp>
      <p:pic>
        <p:nvPicPr>
          <p:cNvPr id="3" name="Imagem 2" descr="Uma imagem com texto, captura de ecrã, Saturação de cores, diagrama&#10;&#10;Descrição gerada automaticamente">
            <a:extLst>
              <a:ext uri="{FF2B5EF4-FFF2-40B4-BE49-F238E27FC236}">
                <a16:creationId xmlns:a16="http://schemas.microsoft.com/office/drawing/2014/main" id="{46EE2264-C470-624B-C292-5D07DC1FC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703" y="2171700"/>
            <a:ext cx="9796593" cy="696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51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F3B45C-C1A2-CFA6-E528-98D766799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814F4148-E5C4-D103-07FA-2591E5905AC4}"/>
              </a:ext>
            </a:extLst>
          </p:cNvPr>
          <p:cNvSpPr txBox="1"/>
          <p:nvPr/>
        </p:nvSpPr>
        <p:spPr>
          <a:xfrm>
            <a:off x="4981310" y="6344997"/>
            <a:ext cx="8963289" cy="1142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753" dirty="0">
                <a:latin typeface="Text Me One"/>
                <a:ea typeface="Text Me One"/>
                <a:cs typeface="Text Me One"/>
                <a:sym typeface="Text Me One"/>
              </a:rPr>
              <a:t>Fuzzy Inference System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D862CC7-B02A-B48F-5941-B501D5B5C459}"/>
              </a:ext>
            </a:extLst>
          </p:cNvPr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>
                <a:latin typeface="Text Me One"/>
                <a:ea typeface="Text Me One"/>
                <a:cs typeface="Text Me One"/>
                <a:sym typeface="Text Me One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898316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67E4E9-10A9-6D22-2C25-9251F6913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2655BD93-B4AC-D912-2657-75B599EA9BB9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Best Results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6405C0-E363-DF3C-A364-DCB0BA46CE12}"/>
              </a:ext>
            </a:extLst>
          </p:cNvPr>
          <p:cNvSpPr txBox="1"/>
          <p:nvPr/>
        </p:nvSpPr>
        <p:spPr>
          <a:xfrm>
            <a:off x="2819400" y="2705100"/>
            <a:ext cx="69342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3200" dirty="0"/>
              <a:t>Clustering_method: Gustafson-Kessel Num_clusters: 5</a:t>
            </a:r>
            <a:endParaRPr lang="en-GB" sz="3200" dirty="0"/>
          </a:p>
        </p:txBody>
      </p:sp>
      <p:pic>
        <p:nvPicPr>
          <p:cNvPr id="3" name="Imagem 2" descr="Uma imagem com texto, file, diagrama, Gráfico&#10;&#10;Descrição gerada automaticamente">
            <a:extLst>
              <a:ext uri="{FF2B5EF4-FFF2-40B4-BE49-F238E27FC236}">
                <a16:creationId xmlns:a16="http://schemas.microsoft.com/office/drawing/2014/main" id="{47144CB8-97A7-012D-F49D-825171995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869" y="3203092"/>
            <a:ext cx="6934199" cy="5383388"/>
          </a:xfrm>
          <a:prstGeom prst="rect">
            <a:avLst/>
          </a:prstGeom>
        </p:spPr>
      </p:pic>
      <p:pic>
        <p:nvPicPr>
          <p:cNvPr id="6" name="Imagem 5" descr="Uma imagem com texto, captura de ecrã, diagrama, número&#10;&#10;Descrição gerada automaticamente">
            <a:extLst>
              <a:ext uri="{FF2B5EF4-FFF2-40B4-BE49-F238E27FC236}">
                <a16:creationId xmlns:a16="http://schemas.microsoft.com/office/drawing/2014/main" id="{EAE01D37-D0F3-F683-B78C-C1CA4640A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354" y="3261398"/>
            <a:ext cx="4200305" cy="53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131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DF97AB-849A-D786-1566-82AC73A41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675E8ADD-F12A-B8C5-7ECB-25B4CAEA0DA6}"/>
              </a:ext>
            </a:extLst>
          </p:cNvPr>
          <p:cNvSpPr txBox="1"/>
          <p:nvPr/>
        </p:nvSpPr>
        <p:spPr>
          <a:xfrm>
            <a:off x="4981311" y="6344997"/>
            <a:ext cx="8325378" cy="1144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753" dirty="0">
                <a:latin typeface="Text Me One"/>
                <a:ea typeface="Text Me One"/>
                <a:cs typeface="Text Me One"/>
                <a:sym typeface="Text Me One"/>
              </a:rPr>
              <a:t>Deep Learning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C60CE8C-FBFB-7F8D-AB9F-C4EB81E67793}"/>
              </a:ext>
            </a:extLst>
          </p:cNvPr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 dirty="0">
                <a:latin typeface="Text Me One"/>
                <a:ea typeface="Text Me One"/>
                <a:cs typeface="Text Me One"/>
                <a:sym typeface="Text Me One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106797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9107D8-3424-82CE-3E7E-1E28DE31C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2BD6311B-2138-164D-747C-E8F5C65A5DC0}"/>
              </a:ext>
            </a:extLst>
          </p:cNvPr>
          <p:cNvGrpSpPr/>
          <p:nvPr/>
        </p:nvGrpSpPr>
        <p:grpSpPr>
          <a:xfrm>
            <a:off x="2362200" y="2781300"/>
            <a:ext cx="182400" cy="3962400"/>
            <a:chOff x="0" y="0"/>
            <a:chExt cx="48040" cy="42479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FF59C3C-E776-1748-9611-A401A4D23D58}"/>
                </a:ext>
              </a:extLst>
            </p:cNvPr>
            <p:cNvSpPr/>
            <p:nvPr/>
          </p:nvSpPr>
          <p:spPr>
            <a:xfrm>
              <a:off x="0" y="0"/>
              <a:ext cx="48040" cy="424798"/>
            </a:xfrm>
            <a:custGeom>
              <a:avLst/>
              <a:gdLst/>
              <a:ahLst/>
              <a:cxnLst/>
              <a:rect l="l" t="t" r="r" b="b"/>
              <a:pathLst>
                <a:path w="48040" h="424798">
                  <a:moveTo>
                    <a:pt x="0" y="0"/>
                  </a:moveTo>
                  <a:lnTo>
                    <a:pt x="48040" y="0"/>
                  </a:lnTo>
                  <a:lnTo>
                    <a:pt x="48040" y="424798"/>
                  </a:lnTo>
                  <a:lnTo>
                    <a:pt x="0" y="424798"/>
                  </a:lnTo>
                  <a:close/>
                </a:path>
              </a:pathLst>
            </a:custGeom>
            <a:solidFill>
              <a:srgbClr val="83F6EF"/>
            </a:solidFill>
          </p:spPr>
          <p:txBody>
            <a:bodyPr/>
            <a:lstStyle/>
            <a:p>
              <a:endParaRPr lang="pt-PT" sz="240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7660F0C-01E2-F94E-D27B-1F24B7358A57}"/>
                </a:ext>
              </a:extLst>
            </p:cNvPr>
            <p:cNvSpPr txBox="1"/>
            <p:nvPr/>
          </p:nvSpPr>
          <p:spPr>
            <a:xfrm>
              <a:off x="0" y="-38100"/>
              <a:ext cx="48040" cy="462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sz="2400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4C3E270-37B1-970D-6FFB-FA5C03560718}"/>
              </a:ext>
            </a:extLst>
          </p:cNvPr>
          <p:cNvGrpSpPr/>
          <p:nvPr/>
        </p:nvGrpSpPr>
        <p:grpSpPr>
          <a:xfrm>
            <a:off x="9146458" y="2781300"/>
            <a:ext cx="182400" cy="3962400"/>
            <a:chOff x="0" y="0"/>
            <a:chExt cx="48040" cy="4247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F2660AE-BCA5-95AD-2B5E-D3284ACE7B50}"/>
                </a:ext>
              </a:extLst>
            </p:cNvPr>
            <p:cNvSpPr/>
            <p:nvPr/>
          </p:nvSpPr>
          <p:spPr>
            <a:xfrm>
              <a:off x="0" y="0"/>
              <a:ext cx="48040" cy="424798"/>
            </a:xfrm>
            <a:custGeom>
              <a:avLst/>
              <a:gdLst/>
              <a:ahLst/>
              <a:cxnLst/>
              <a:rect l="l" t="t" r="r" b="b"/>
              <a:pathLst>
                <a:path w="48040" h="424798">
                  <a:moveTo>
                    <a:pt x="0" y="0"/>
                  </a:moveTo>
                  <a:lnTo>
                    <a:pt x="48040" y="0"/>
                  </a:lnTo>
                  <a:lnTo>
                    <a:pt x="48040" y="424798"/>
                  </a:lnTo>
                  <a:lnTo>
                    <a:pt x="0" y="424798"/>
                  </a:lnTo>
                  <a:close/>
                </a:path>
              </a:pathLst>
            </a:custGeom>
            <a:solidFill>
              <a:srgbClr val="4A54FF"/>
            </a:solidFill>
          </p:spPr>
          <p:txBody>
            <a:bodyPr/>
            <a:lstStyle/>
            <a:p>
              <a:endParaRPr lang="pt-PT" sz="240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13574976-F4F5-6EFC-17A2-BB27FABE1108}"/>
                </a:ext>
              </a:extLst>
            </p:cNvPr>
            <p:cNvSpPr txBox="1"/>
            <p:nvPr/>
          </p:nvSpPr>
          <p:spPr>
            <a:xfrm>
              <a:off x="0" y="-38100"/>
              <a:ext cx="48040" cy="4628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sz="2400"/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EEFC5611-1E09-914B-4D39-02CBF1149293}"/>
              </a:ext>
            </a:extLst>
          </p:cNvPr>
          <p:cNvSpPr txBox="1"/>
          <p:nvPr/>
        </p:nvSpPr>
        <p:spPr>
          <a:xfrm>
            <a:off x="2896771" y="2911044"/>
            <a:ext cx="5682184" cy="2703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MPL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</a:t>
            </a:r>
            <a:r>
              <a:rPr lang="en-US" sz="3200" dirty="0" err="1"/>
              <a:t>hidden_layer_sizes</a:t>
            </a:r>
            <a:r>
              <a:rPr lang="en-US" sz="3200" dirty="0"/>
              <a:t>": (100, 50), 	"activation": "tanh", 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"solver": "</a:t>
            </a:r>
            <a:r>
              <a:rPr lang="en-US" sz="3200" dirty="0" err="1"/>
              <a:t>adam</a:t>
            </a:r>
            <a:r>
              <a:rPr lang="en-US" sz="3200" dirty="0"/>
              <a:t>", 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</a:t>
            </a:r>
            <a:r>
              <a:rPr lang="en-US" sz="3200" dirty="0" err="1"/>
              <a:t>max_iter</a:t>
            </a:r>
            <a:r>
              <a:rPr lang="en-US" sz="3200" dirty="0"/>
              <a:t>": 5000</a:t>
            </a: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DA005C73-9061-AD86-E258-CDB0379DE148}"/>
              </a:ext>
            </a:extLst>
          </p:cNvPr>
          <p:cNvSpPr txBox="1"/>
          <p:nvPr/>
        </p:nvSpPr>
        <p:spPr>
          <a:xfrm>
            <a:off x="9677400" y="2911044"/>
            <a:ext cx="6934200" cy="31527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DNN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</a:t>
            </a:r>
            <a:r>
              <a:rPr lang="en-US" sz="3200" dirty="0" err="1"/>
              <a:t>hidden_layers</a:t>
            </a:r>
            <a:r>
              <a:rPr lang="en-US" sz="3200" dirty="0"/>
              <a:t>": [64, 128, 256], 	"activation": "</a:t>
            </a:r>
            <a:r>
              <a:rPr lang="en-US" sz="3200" dirty="0" err="1"/>
              <a:t>relu</a:t>
            </a:r>
            <a:r>
              <a:rPr lang="en-US" sz="3200" dirty="0"/>
              <a:t>", 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</a:t>
            </a:r>
            <a:r>
              <a:rPr lang="en-US" sz="3200" dirty="0" err="1"/>
              <a:t>dropout_rate</a:t>
            </a:r>
            <a:r>
              <a:rPr lang="en-US" sz="3200" dirty="0"/>
              <a:t>": 0.2, 	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"optimizer": "Adam", 	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</a:t>
            </a:r>
            <a:r>
              <a:rPr lang="en-US" sz="3200" dirty="0" err="1"/>
              <a:t>loss_function</a:t>
            </a:r>
            <a:r>
              <a:rPr lang="en-US" sz="3200" dirty="0"/>
              <a:t>": "</a:t>
            </a:r>
            <a:r>
              <a:rPr lang="en-US" sz="3200" dirty="0" err="1"/>
              <a:t>binary_crossentropy</a:t>
            </a:r>
            <a:r>
              <a:rPr lang="en-US" sz="3200" dirty="0"/>
              <a:t>", 	</a:t>
            </a:r>
          </a:p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/>
              <a:t>	"epochs": 30 </a:t>
            </a:r>
            <a:endParaRPr lang="en-US" sz="3200" dirty="0">
              <a:latin typeface="Boriboon"/>
              <a:ea typeface="Boriboon"/>
              <a:cs typeface="Boriboon"/>
              <a:sym typeface="Boriboon"/>
            </a:endParaRP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AEE8784C-0EFD-7E14-FFD9-12F90A9A827C}"/>
              </a:ext>
            </a:extLst>
          </p:cNvPr>
          <p:cNvSpPr txBox="1"/>
          <p:nvPr/>
        </p:nvSpPr>
        <p:spPr>
          <a:xfrm>
            <a:off x="602508" y="8926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Best Results</a:t>
            </a:r>
          </a:p>
        </p:txBody>
      </p:sp>
    </p:spTree>
    <p:extLst>
      <p:ext uri="{BB962C8B-B14F-4D97-AF65-F5344CB8AC3E}">
        <p14:creationId xmlns:p14="http://schemas.microsoft.com/office/powerpoint/2010/main" val="1964464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CBDEE6-AD53-FB22-213E-E0A068882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6E4AD9EB-7361-A930-B535-85B42C0B726C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Best Results</a:t>
            </a:r>
          </a:p>
        </p:txBody>
      </p:sp>
      <p:pic>
        <p:nvPicPr>
          <p:cNvPr id="4" name="Imagem 3" descr="Uma imagem com texto, file, Gráfico, diagrama&#10;&#10;Descrição gerada automaticamente">
            <a:extLst>
              <a:ext uri="{FF2B5EF4-FFF2-40B4-BE49-F238E27FC236}">
                <a16:creationId xmlns:a16="http://schemas.microsoft.com/office/drawing/2014/main" id="{B3A03E49-EAAF-003F-1A8B-79A42D20D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389" y="2252121"/>
            <a:ext cx="8967221" cy="702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32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DCF0AD-EC53-28F0-EAE3-B6F73DE23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F7FB80D9-B1EB-99DB-0B6A-7AE3D5D95CC5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Best Results</a:t>
            </a:r>
          </a:p>
        </p:txBody>
      </p:sp>
      <p:pic>
        <p:nvPicPr>
          <p:cNvPr id="5" name="Imagem 4" descr="Uma imagem com texto, captura de ecrã, diagrama, Saturação de cores&#10;&#10;Descrição gerada automaticamente">
            <a:extLst>
              <a:ext uri="{FF2B5EF4-FFF2-40B4-BE49-F238E27FC236}">
                <a16:creationId xmlns:a16="http://schemas.microsoft.com/office/drawing/2014/main" id="{607FF37A-1D18-9EC8-9F81-AEC22F4AA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286" y="2324100"/>
            <a:ext cx="7571428" cy="6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60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B897F9-6C94-2668-4324-2A6D68B67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FF014B2-3082-FF6E-2073-77E7267B2CDD}"/>
              </a:ext>
            </a:extLst>
          </p:cNvPr>
          <p:cNvSpPr txBox="1"/>
          <p:nvPr/>
        </p:nvSpPr>
        <p:spPr>
          <a:xfrm>
            <a:off x="4981311" y="6344997"/>
            <a:ext cx="8325378" cy="1144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753" dirty="0">
                <a:latin typeface="Text Me One"/>
                <a:ea typeface="Text Me One"/>
                <a:cs typeface="Text Me One"/>
                <a:sym typeface="Text Me One"/>
              </a:rPr>
              <a:t>Neuro Fuzzy System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39C9084-2A30-B636-DFEC-CADB88A572DB}"/>
              </a:ext>
            </a:extLst>
          </p:cNvPr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 dirty="0">
                <a:latin typeface="Text Me One"/>
                <a:ea typeface="Text Me One"/>
                <a:cs typeface="Text Me One"/>
                <a:sym typeface="Text Me One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22797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9016636" y="4139730"/>
            <a:ext cx="5564343" cy="0"/>
          </a:xfrm>
          <a:prstGeom prst="line">
            <a:avLst/>
          </a:prstGeom>
          <a:ln w="38100" cap="flat">
            <a:solidFill>
              <a:srgbClr val="83F6E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PT" sz="1400"/>
          </a:p>
        </p:txBody>
      </p:sp>
      <p:sp>
        <p:nvSpPr>
          <p:cNvPr id="5" name="AutoShape 5"/>
          <p:cNvSpPr/>
          <p:nvPr/>
        </p:nvSpPr>
        <p:spPr>
          <a:xfrm>
            <a:off x="9016634" y="5645201"/>
            <a:ext cx="5564343" cy="0"/>
          </a:xfrm>
          <a:prstGeom prst="line">
            <a:avLst/>
          </a:prstGeom>
          <a:ln w="38100" cap="flat">
            <a:solidFill>
              <a:srgbClr val="83F6E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PT" sz="1400"/>
          </a:p>
        </p:txBody>
      </p:sp>
      <p:sp>
        <p:nvSpPr>
          <p:cNvPr id="6" name="TextBox 6"/>
          <p:cNvSpPr txBox="1"/>
          <p:nvPr/>
        </p:nvSpPr>
        <p:spPr>
          <a:xfrm>
            <a:off x="6248400" y="1421599"/>
            <a:ext cx="9856579" cy="149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341"/>
              </a:lnSpc>
              <a:spcBef>
                <a:spcPct val="0"/>
              </a:spcBef>
            </a:pPr>
            <a:r>
              <a:rPr lang="en-US" sz="10699" u="none" strike="noStrike" spc="320" dirty="0">
                <a:latin typeface="Text Me One"/>
                <a:ea typeface="Text Me One"/>
                <a:cs typeface="Text Me One"/>
                <a:sym typeface="Text Me One"/>
              </a:rPr>
              <a:t>Methodology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27778" y="2682064"/>
            <a:ext cx="1382491" cy="1385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341"/>
              </a:lnSpc>
              <a:spcBef>
                <a:spcPct val="0"/>
              </a:spcBef>
            </a:pPr>
            <a:r>
              <a:rPr lang="en-US" sz="8800" spc="320" dirty="0">
                <a:latin typeface="Text Me One"/>
                <a:ea typeface="Text Me One"/>
                <a:cs typeface="Text Me One"/>
                <a:sym typeface="Text Me One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27778" y="4260014"/>
            <a:ext cx="1382491" cy="1385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341"/>
              </a:lnSpc>
              <a:spcBef>
                <a:spcPct val="0"/>
              </a:spcBef>
            </a:pPr>
            <a:r>
              <a:rPr lang="en-US" sz="8800" spc="320" dirty="0">
                <a:latin typeface="Text Me One"/>
                <a:ea typeface="Text Me One"/>
                <a:cs typeface="Text Me One"/>
                <a:sym typeface="Text Me One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27777" y="5837964"/>
            <a:ext cx="1382491" cy="1385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341"/>
              </a:lnSpc>
              <a:spcBef>
                <a:spcPct val="0"/>
              </a:spcBef>
            </a:pPr>
            <a:r>
              <a:rPr lang="en-US" sz="8800" spc="320" dirty="0">
                <a:latin typeface="Text Me One"/>
                <a:ea typeface="Text Me One"/>
                <a:cs typeface="Text Me One"/>
                <a:sym typeface="Text Me One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0379" y="3062512"/>
            <a:ext cx="41148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800" dirty="0">
                <a:latin typeface="Boriboon"/>
                <a:ea typeface="Boriboon"/>
                <a:cs typeface="Boriboon"/>
                <a:sym typeface="Boriboon"/>
              </a:rPr>
              <a:t>Exploratory Data Analysis</a:t>
            </a:r>
          </a:p>
        </p:txBody>
      </p:sp>
      <p:sp>
        <p:nvSpPr>
          <p:cNvPr id="13" name="AutoShape 5">
            <a:extLst>
              <a:ext uri="{FF2B5EF4-FFF2-40B4-BE49-F238E27FC236}">
                <a16:creationId xmlns:a16="http://schemas.microsoft.com/office/drawing/2014/main" id="{25922F94-0003-5DAB-A537-57D51B7B21D9}"/>
              </a:ext>
            </a:extLst>
          </p:cNvPr>
          <p:cNvSpPr/>
          <p:nvPr/>
        </p:nvSpPr>
        <p:spPr>
          <a:xfrm>
            <a:off x="9016634" y="7223151"/>
            <a:ext cx="5564343" cy="0"/>
          </a:xfrm>
          <a:prstGeom prst="line">
            <a:avLst/>
          </a:prstGeom>
          <a:ln w="38100" cap="flat">
            <a:solidFill>
              <a:srgbClr val="83F6E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PT" sz="1400"/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BEC4A4ED-0B3B-9973-6104-2D9BA9BF79C0}"/>
              </a:ext>
            </a:extLst>
          </p:cNvPr>
          <p:cNvSpPr txBox="1"/>
          <p:nvPr/>
        </p:nvSpPr>
        <p:spPr>
          <a:xfrm>
            <a:off x="8027777" y="7415913"/>
            <a:ext cx="1382491" cy="1385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341"/>
              </a:lnSpc>
              <a:spcBef>
                <a:spcPct val="0"/>
              </a:spcBef>
            </a:pPr>
            <a:r>
              <a:rPr lang="en-US" sz="8800" spc="320" dirty="0">
                <a:latin typeface="Text Me One"/>
                <a:ea typeface="Text Me One"/>
                <a:cs typeface="Text Me One"/>
                <a:sym typeface="Text Me One"/>
              </a:rPr>
              <a:t>04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153010A6-62DA-DF5D-23B4-0E6F747A4CD4}"/>
              </a:ext>
            </a:extLst>
          </p:cNvPr>
          <p:cNvSpPr txBox="1"/>
          <p:nvPr/>
        </p:nvSpPr>
        <p:spPr>
          <a:xfrm>
            <a:off x="9780379" y="4586922"/>
            <a:ext cx="41148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800" dirty="0">
                <a:latin typeface="Boriboon"/>
                <a:ea typeface="Boriboon"/>
                <a:cs typeface="Boriboon"/>
                <a:sym typeface="Boriboon"/>
              </a:rPr>
              <a:t>Machine Learning</a:t>
            </a:r>
          </a:p>
        </p:txBody>
      </p:sp>
      <p:sp>
        <p:nvSpPr>
          <p:cNvPr id="16" name="TextBox 10">
            <a:extLst>
              <a:ext uri="{FF2B5EF4-FFF2-40B4-BE49-F238E27FC236}">
                <a16:creationId xmlns:a16="http://schemas.microsoft.com/office/drawing/2014/main" id="{6325EEBD-28CB-1C81-34F7-DD0FE60B03AB}"/>
              </a:ext>
            </a:extLst>
          </p:cNvPr>
          <p:cNvSpPr txBox="1"/>
          <p:nvPr/>
        </p:nvSpPr>
        <p:spPr>
          <a:xfrm>
            <a:off x="9780379" y="6164872"/>
            <a:ext cx="41148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800" dirty="0">
                <a:latin typeface="Boriboon"/>
                <a:ea typeface="Boriboon"/>
                <a:cs typeface="Boriboon"/>
                <a:sym typeface="Boriboon"/>
              </a:rPr>
              <a:t>Fuzzy Inference System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25567DFD-BCE3-190C-B0F0-8A1E0C8E4C2B}"/>
              </a:ext>
            </a:extLst>
          </p:cNvPr>
          <p:cNvSpPr txBox="1"/>
          <p:nvPr/>
        </p:nvSpPr>
        <p:spPr>
          <a:xfrm>
            <a:off x="9780379" y="7730434"/>
            <a:ext cx="41148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800" dirty="0">
                <a:latin typeface="Boriboon"/>
                <a:ea typeface="Boriboon"/>
                <a:cs typeface="Boriboon"/>
                <a:sym typeface="Boriboon"/>
              </a:rPr>
              <a:t>Deep Learning</a:t>
            </a:r>
          </a:p>
        </p:txBody>
      </p:sp>
      <p:pic>
        <p:nvPicPr>
          <p:cNvPr id="26" name="Imagem 25" descr="Uma imagem com chama, calor, natureza, fogueira&#10;&#10;Descrição gerada automaticamente">
            <a:extLst>
              <a:ext uri="{FF2B5EF4-FFF2-40B4-BE49-F238E27FC236}">
                <a16:creationId xmlns:a16="http://schemas.microsoft.com/office/drawing/2014/main" id="{F1652C81-67FE-7B6F-F0F2-3FD0D014E0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73" b="95956" l="9871" r="89968">
                        <a14:foregroundMark x1="23193" y1="7359" x2="23193" y2="7359"/>
                        <a14:foregroundMark x1="37325" y1="5621" x2="37325" y2="5621"/>
                        <a14:foregroundMark x1="56634" y1="3195" x2="56634" y2="3195"/>
                        <a14:foregroundMark x1="47303" y1="1173" x2="47303" y2="1173"/>
                        <a14:foregroundMark x1="30852" y1="1173" x2="30852" y2="1173"/>
                        <a14:foregroundMark x1="47681" y1="91630" x2="47681" y2="91630"/>
                        <a14:foregroundMark x1="38673" y1="95956" x2="38673" y2="95956"/>
                        <a14:foregroundMark x1="33927" y1="93085" x2="33927" y2="93085"/>
                        <a14:foregroundMark x1="75782" y1="24424" x2="75782" y2="24424"/>
                        <a14:foregroundMark x1="78047" y1="31581" x2="78047" y2="31581"/>
                        <a14:foregroundMark x1="78803" y1="23979" x2="78803" y2="239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6503" flipH="1">
            <a:off x="1483394" y="1419932"/>
            <a:ext cx="5818850" cy="775846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2EBD9C-391A-3354-CAF5-13F0B625A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0">
            <a:extLst>
              <a:ext uri="{FF2B5EF4-FFF2-40B4-BE49-F238E27FC236}">
                <a16:creationId xmlns:a16="http://schemas.microsoft.com/office/drawing/2014/main" id="{32EF8483-435F-B25D-2B8F-5B67DD99E1A8}"/>
              </a:ext>
            </a:extLst>
          </p:cNvPr>
          <p:cNvSpPr txBox="1"/>
          <p:nvPr/>
        </p:nvSpPr>
        <p:spPr>
          <a:xfrm>
            <a:off x="602508" y="968836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Model Construction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E935F27-14D8-3A15-800D-D9D217F980E1}"/>
              </a:ext>
            </a:extLst>
          </p:cNvPr>
          <p:cNvSpPr txBox="1"/>
          <p:nvPr/>
        </p:nvSpPr>
        <p:spPr>
          <a:xfrm>
            <a:off x="2438400" y="2628900"/>
            <a:ext cx="917349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"</a:t>
            </a:r>
            <a:r>
              <a:rPr lang="en-GB" sz="3200" dirty="0" err="1"/>
              <a:t>num_clusters</a:t>
            </a:r>
            <a:r>
              <a:rPr lang="en-GB" sz="3200" dirty="0"/>
              <a:t>": 5,</a:t>
            </a:r>
          </a:p>
          <a:p>
            <a:r>
              <a:rPr lang="en-GB" sz="3200" dirty="0"/>
              <a:t>"</a:t>
            </a:r>
            <a:r>
              <a:rPr lang="en-GB" sz="3200" dirty="0" err="1"/>
              <a:t>learning_rate</a:t>
            </a:r>
            <a:r>
              <a:rPr lang="en-GB" sz="3200" dirty="0"/>
              <a:t>": 0.05,</a:t>
            </a:r>
          </a:p>
          <a:p>
            <a:r>
              <a:rPr lang="en-GB" sz="3200" dirty="0"/>
              <a:t>"epochs": 100</a:t>
            </a:r>
          </a:p>
        </p:txBody>
      </p:sp>
      <p:pic>
        <p:nvPicPr>
          <p:cNvPr id="3" name="Imagem 2" descr="Uma imagem com texto, file, Gráfico, diagrama&#10;&#10;Descrição gerada automaticamente">
            <a:extLst>
              <a:ext uri="{FF2B5EF4-FFF2-40B4-BE49-F238E27FC236}">
                <a16:creationId xmlns:a16="http://schemas.microsoft.com/office/drawing/2014/main" id="{CFEEC750-AF28-F628-3887-E70800322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3695700"/>
            <a:ext cx="7010402" cy="5257800"/>
          </a:xfrm>
          <a:prstGeom prst="rect">
            <a:avLst/>
          </a:prstGeom>
        </p:spPr>
      </p:pic>
      <p:pic>
        <p:nvPicPr>
          <p:cNvPr id="5" name="Imagem 4" descr="Uma imagem com texto, captura de ecrã, diagrama, Paralelo&#10;&#10;Descrição gerada automaticamente">
            <a:extLst>
              <a:ext uri="{FF2B5EF4-FFF2-40B4-BE49-F238E27FC236}">
                <a16:creationId xmlns:a16="http://schemas.microsoft.com/office/drawing/2014/main" id="{D843DC06-130D-9879-9F53-22FD5EC0FE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302" y="3119410"/>
            <a:ext cx="5715000" cy="593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17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05B9D4-DA9C-AA08-2A82-C19F3F9BC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C16045C-20DA-3AC5-7AA4-D8893B40E55B}"/>
              </a:ext>
            </a:extLst>
          </p:cNvPr>
          <p:cNvSpPr txBox="1"/>
          <p:nvPr/>
        </p:nvSpPr>
        <p:spPr>
          <a:xfrm>
            <a:off x="4981311" y="6344997"/>
            <a:ext cx="8325378" cy="1144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753" dirty="0">
                <a:latin typeface="Text Me One"/>
                <a:ea typeface="Text Me One"/>
                <a:cs typeface="Text Me One"/>
                <a:sym typeface="Text Me One"/>
              </a:rPr>
              <a:t>Final Results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836DA9C3-B3C4-F9B4-D9C1-C88E72145C91}"/>
              </a:ext>
            </a:extLst>
          </p:cNvPr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 dirty="0">
                <a:latin typeface="Text Me One"/>
                <a:ea typeface="Text Me One"/>
                <a:cs typeface="Text Me One"/>
                <a:sym typeface="Text Me One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848541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AA7621-0AA2-5AA3-4BB7-6FA890EDC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>
            <a:extLst>
              <a:ext uri="{FF2B5EF4-FFF2-40B4-BE49-F238E27FC236}">
                <a16:creationId xmlns:a16="http://schemas.microsoft.com/office/drawing/2014/main" id="{67CF671F-26B6-A1DA-D6E3-EDE55B2A6890}"/>
              </a:ext>
            </a:extLst>
          </p:cNvPr>
          <p:cNvSpPr txBox="1"/>
          <p:nvPr/>
        </p:nvSpPr>
        <p:spPr>
          <a:xfrm>
            <a:off x="602508" y="952500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Results</a:t>
            </a:r>
          </a:p>
        </p:txBody>
      </p:sp>
      <p:pic>
        <p:nvPicPr>
          <p:cNvPr id="12" name="Imagem 11" descr="Uma imagem com captura de ecrã, diagrama, Saturação de cores, texto&#10;&#10;Descrição gerada automaticamente">
            <a:extLst>
              <a:ext uri="{FF2B5EF4-FFF2-40B4-BE49-F238E27FC236}">
                <a16:creationId xmlns:a16="http://schemas.microsoft.com/office/drawing/2014/main" id="{872A8AC7-19FC-F9FB-65C4-C48420CF0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81" y="2247900"/>
            <a:ext cx="15305638" cy="638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485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3257550" y="3995750"/>
            <a:ext cx="11772900" cy="2295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7947"/>
              </a:lnSpc>
            </a:pPr>
            <a:r>
              <a:rPr lang="en-US" sz="16315" spc="489" dirty="0">
                <a:latin typeface="Text Me One"/>
                <a:ea typeface="Text Me One"/>
                <a:cs typeface="Text Me One"/>
                <a:sym typeface="Text Me One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28901" y="3486149"/>
            <a:ext cx="1357299" cy="1959355"/>
          </a:xfrm>
          <a:custGeom>
            <a:avLst/>
            <a:gdLst/>
            <a:ahLst/>
            <a:cxnLst/>
            <a:rect l="l" t="t" r="r" b="b"/>
            <a:pathLst>
              <a:path w="1357299" h="1959355">
                <a:moveTo>
                  <a:pt x="0" y="0"/>
                </a:moveTo>
                <a:lnTo>
                  <a:pt x="1357298" y="0"/>
                </a:lnTo>
                <a:lnTo>
                  <a:pt x="1357298" y="1959356"/>
                </a:lnTo>
                <a:lnTo>
                  <a:pt x="0" y="1959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PT"/>
          </a:p>
        </p:txBody>
      </p:sp>
      <p:sp>
        <p:nvSpPr>
          <p:cNvPr id="4" name="Freeform 4"/>
          <p:cNvSpPr/>
          <p:nvPr/>
        </p:nvSpPr>
        <p:spPr>
          <a:xfrm>
            <a:off x="13868400" y="3592322"/>
            <a:ext cx="2014290" cy="1959355"/>
          </a:xfrm>
          <a:custGeom>
            <a:avLst/>
            <a:gdLst/>
            <a:ahLst/>
            <a:cxnLst/>
            <a:rect l="l" t="t" r="r" b="b"/>
            <a:pathLst>
              <a:path w="2014290" h="1959355">
                <a:moveTo>
                  <a:pt x="0" y="0"/>
                </a:moveTo>
                <a:lnTo>
                  <a:pt x="2014290" y="0"/>
                </a:lnTo>
                <a:lnTo>
                  <a:pt x="2014290" y="1959356"/>
                </a:lnTo>
                <a:lnTo>
                  <a:pt x="0" y="19593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PT"/>
          </a:p>
        </p:txBody>
      </p:sp>
      <p:sp>
        <p:nvSpPr>
          <p:cNvPr id="5" name="TextBox 5"/>
          <p:cNvSpPr txBox="1"/>
          <p:nvPr/>
        </p:nvSpPr>
        <p:spPr>
          <a:xfrm>
            <a:off x="602508" y="946093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3001" y="5911916"/>
            <a:ext cx="4762743" cy="16466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3234"/>
              </a:lnSpc>
            </a:pPr>
            <a:r>
              <a:rPr lang="en-US" sz="2800" dirty="0">
                <a:latin typeface="+mj-lt"/>
              </a:rPr>
              <a:t>Predicting flame extinction is important, needing models that are both accurate and easy to understand.</a:t>
            </a:r>
            <a:endParaRPr lang="en-US" sz="2800" u="none" strike="noStrike" dirty="0">
              <a:latin typeface="+mj-lt"/>
              <a:ea typeface="Boriboon"/>
              <a:cs typeface="Boriboon"/>
              <a:sym typeface="Boribo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333655" y="5829300"/>
            <a:ext cx="5620688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cs typeface="Arial" panose="020B0604020202020204" pitchFamily="34" charset="0"/>
              </a:rPr>
              <a:t>” Acoustic Extinguisher Fire Dataset” from Kaggle,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800" b="0" i="0" dirty="0">
                <a:solidFill>
                  <a:srgbClr val="000000"/>
                </a:solidFill>
                <a:effectLst/>
                <a:latin typeface="+mj-lt"/>
              </a:rPr>
              <a:t>17.442</a:t>
            </a:r>
            <a:r>
              <a:rPr lang="en-US" sz="2800" dirty="0">
                <a:latin typeface="+mj-lt"/>
                <a:cs typeface="Arial" panose="020B0604020202020204" pitchFamily="34" charset="0"/>
              </a:rPr>
              <a:t> records and 6 features.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cs typeface="Arial" panose="020B0604020202020204" pitchFamily="34" charset="0"/>
              </a:rPr>
              <a:t>The target variable is binary, indicating whether the fire is extinguished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73000" y="5891631"/>
            <a:ext cx="4571999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800" dirty="0">
                <a:latin typeface="+mj-lt"/>
                <a:cs typeface="Arial" panose="020B0604020202020204" pitchFamily="34" charset="0"/>
              </a:rPr>
              <a:t>This project aims to compare different types of machine learning models, focusing on both performance and interpretability. </a:t>
            </a:r>
          </a:p>
        </p:txBody>
      </p:sp>
      <p:sp>
        <p:nvSpPr>
          <p:cNvPr id="12" name="AutoShape 12"/>
          <p:cNvSpPr/>
          <p:nvPr/>
        </p:nvSpPr>
        <p:spPr>
          <a:xfrm flipH="1" flipV="1">
            <a:off x="6119699" y="3406891"/>
            <a:ext cx="0" cy="5851409"/>
          </a:xfrm>
          <a:prstGeom prst="line">
            <a:avLst/>
          </a:prstGeom>
          <a:ln w="38100" cap="flat">
            <a:solidFill>
              <a:schemeClr val="accent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PT"/>
          </a:p>
        </p:txBody>
      </p:sp>
      <p:sp>
        <p:nvSpPr>
          <p:cNvPr id="13" name="AutoShape 13"/>
          <p:cNvSpPr/>
          <p:nvPr/>
        </p:nvSpPr>
        <p:spPr>
          <a:xfrm flipV="1">
            <a:off x="12168301" y="3406891"/>
            <a:ext cx="0" cy="5851409"/>
          </a:xfrm>
          <a:prstGeom prst="line">
            <a:avLst/>
          </a:prstGeom>
          <a:ln w="38100" cap="flat">
            <a:solidFill>
              <a:schemeClr val="accent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PT"/>
          </a:p>
        </p:txBody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10793D68-E58E-81BA-F8E0-5AEF130CCE08}"/>
              </a:ext>
            </a:extLst>
          </p:cNvPr>
          <p:cNvSpPr/>
          <p:nvPr/>
        </p:nvSpPr>
        <p:spPr>
          <a:xfrm>
            <a:off x="8263879" y="3678046"/>
            <a:ext cx="1742045" cy="1959355"/>
          </a:xfrm>
          <a:custGeom>
            <a:avLst/>
            <a:gdLst/>
            <a:ahLst/>
            <a:cxnLst/>
            <a:rect l="l" t="t" r="r" b="b"/>
            <a:pathLst>
              <a:path w="1742045" h="1959355">
                <a:moveTo>
                  <a:pt x="0" y="0"/>
                </a:moveTo>
                <a:lnTo>
                  <a:pt x="1742045" y="0"/>
                </a:lnTo>
                <a:lnTo>
                  <a:pt x="1742045" y="1959356"/>
                </a:lnTo>
                <a:lnTo>
                  <a:pt x="0" y="19593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P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572000" y="5600701"/>
            <a:ext cx="8734689" cy="1137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600" dirty="0"/>
              <a:t>Exploratory Data Analysis</a:t>
            </a:r>
            <a:endParaRPr lang="en-US" sz="4800" dirty="0">
              <a:latin typeface="Text Me One"/>
              <a:ea typeface="Text Me One"/>
              <a:cs typeface="Text Me One"/>
              <a:sym typeface="Text Me On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 dirty="0">
                <a:latin typeface="Text Me One"/>
                <a:ea typeface="Text Me One"/>
                <a:cs typeface="Text Me One"/>
                <a:sym typeface="Text Me One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0DC8E3-D54C-B154-5094-F5CD56EE3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7332E45D-91EC-EF91-8F7D-E1B42F9981C0}"/>
              </a:ext>
            </a:extLst>
          </p:cNvPr>
          <p:cNvSpPr txBox="1"/>
          <p:nvPr/>
        </p:nvSpPr>
        <p:spPr>
          <a:xfrm>
            <a:off x="602508" y="952500"/>
            <a:ext cx="17082985" cy="1254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9600" dirty="0"/>
              <a:t>Exploratory Data Analysis</a:t>
            </a:r>
            <a:endParaRPr lang="en-US" sz="7200" dirty="0">
              <a:latin typeface="Text Me One"/>
              <a:ea typeface="Text Me One"/>
              <a:cs typeface="Text Me One"/>
              <a:sym typeface="Text Me One"/>
            </a:endParaRPr>
          </a:p>
        </p:txBody>
      </p:sp>
      <p:pic>
        <p:nvPicPr>
          <p:cNvPr id="5" name="Imagem 4" descr="Uma imagem com captura de ecrã, texto, Gráfico, file&#10;&#10;Descrição gerada automaticamente">
            <a:extLst>
              <a:ext uri="{FF2B5EF4-FFF2-40B4-BE49-F238E27FC236}">
                <a16:creationId xmlns:a16="http://schemas.microsoft.com/office/drawing/2014/main" id="{90BE9C3B-0760-B091-FF13-498659BD3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3086100"/>
            <a:ext cx="14859000" cy="488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4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602508" y="993198"/>
            <a:ext cx="17082985" cy="1254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9600" dirty="0"/>
              <a:t>Exploratory Data Analysis</a:t>
            </a:r>
            <a:endParaRPr lang="en-US" sz="7200" dirty="0">
              <a:latin typeface="Text Me One"/>
              <a:ea typeface="Text Me One"/>
              <a:cs typeface="Text Me One"/>
              <a:sym typeface="Text Me One"/>
            </a:endParaRPr>
          </a:p>
        </p:txBody>
      </p:sp>
      <p:pic>
        <p:nvPicPr>
          <p:cNvPr id="3" name="Imagem 2" descr="Uma imagem com file, texto, captura de ecrã, diagrama&#10;&#10;Descrição gerada automaticamente">
            <a:extLst>
              <a:ext uri="{FF2B5EF4-FFF2-40B4-BE49-F238E27FC236}">
                <a16:creationId xmlns:a16="http://schemas.microsoft.com/office/drawing/2014/main" id="{C8C6E4CF-5115-2F06-2A06-EC5D1B189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03" y="2933700"/>
            <a:ext cx="14938193" cy="48807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974802-C4B3-A81D-B216-4E0EFCC17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C739AB52-31EE-0E47-0D7F-3059ACC67D3D}"/>
              </a:ext>
            </a:extLst>
          </p:cNvPr>
          <p:cNvSpPr txBox="1"/>
          <p:nvPr/>
        </p:nvSpPr>
        <p:spPr>
          <a:xfrm>
            <a:off x="602508" y="916998"/>
            <a:ext cx="17082985" cy="1254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9600" dirty="0"/>
              <a:t>Feature Selection and Engineering</a:t>
            </a:r>
            <a:endParaRPr lang="en-US" sz="7200" dirty="0">
              <a:latin typeface="Text Me One"/>
              <a:ea typeface="Text Me One"/>
              <a:cs typeface="Text Me One"/>
              <a:sym typeface="Text Me O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DF655-EFCA-69C3-B6C8-5F0D9AE5CB67}"/>
              </a:ext>
            </a:extLst>
          </p:cNvPr>
          <p:cNvSpPr txBox="1">
            <a:spLocks/>
          </p:cNvSpPr>
          <p:nvPr/>
        </p:nvSpPr>
        <p:spPr>
          <a:xfrm>
            <a:off x="1649994" y="2476500"/>
            <a:ext cx="8001000" cy="39243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j-lt"/>
              </a:rPr>
              <a:t>IQR used to identify and treat outliers;</a:t>
            </a:r>
          </a:p>
          <a:p>
            <a:r>
              <a:rPr lang="en-US" sz="2800" dirty="0">
                <a:latin typeface="+mj-lt"/>
              </a:rPr>
              <a:t>Pearson correlation matrix used to identify correlated pairs of features;</a:t>
            </a:r>
          </a:p>
          <a:p>
            <a:r>
              <a:rPr lang="en-US" sz="2800" dirty="0">
                <a:latin typeface="+mj-lt"/>
              </a:rPr>
              <a:t>The target variable wasn’t extremely unbalanced</a:t>
            </a:r>
          </a:p>
          <a:p>
            <a:r>
              <a:rPr lang="en-US" sz="2800" dirty="0">
                <a:latin typeface="+mj-lt"/>
              </a:rPr>
              <a:t>RFE used to recursively identify relevant subsets of features;</a:t>
            </a:r>
          </a:p>
          <a:p>
            <a:r>
              <a:rPr lang="en-US" sz="2800" dirty="0">
                <a:latin typeface="+mj-lt"/>
              </a:rPr>
              <a:t>Standard Scaler used to scale the data and adjust its distribution.t</a:t>
            </a:r>
            <a:endParaRPr lang="en-US" sz="3600" dirty="0"/>
          </a:p>
        </p:txBody>
      </p:sp>
      <p:pic>
        <p:nvPicPr>
          <p:cNvPr id="4" name="Imagem 3" descr="Uma imagem com texto, captura de ecrã, quadrado, Paralelo&#10;&#10;Descrição gerada automaticamente">
            <a:extLst>
              <a:ext uri="{FF2B5EF4-FFF2-40B4-BE49-F238E27FC236}">
                <a16:creationId xmlns:a16="http://schemas.microsoft.com/office/drawing/2014/main" id="{9E9847A3-E141-FF77-7BA7-D007D16A0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448" y="2171700"/>
            <a:ext cx="6257558" cy="5483427"/>
          </a:xfrm>
          <a:prstGeom prst="rect">
            <a:avLst/>
          </a:prstGeom>
        </p:spPr>
      </p:pic>
      <p:pic>
        <p:nvPicPr>
          <p:cNvPr id="5" name="Imagem 4" descr="Uma imagem com texto, captura de ecrã, diagrama, número&#10;&#10;Descrição gerada automaticamente">
            <a:extLst>
              <a:ext uri="{FF2B5EF4-FFF2-40B4-BE49-F238E27FC236}">
                <a16:creationId xmlns:a16="http://schemas.microsoft.com/office/drawing/2014/main" id="{624A8790-49AC-5A44-433E-18E4AD819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911193"/>
            <a:ext cx="4894497" cy="348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18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81311" y="6344997"/>
            <a:ext cx="8325378" cy="1144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5"/>
              </a:lnSpc>
              <a:spcBef>
                <a:spcPct val="0"/>
              </a:spcBef>
            </a:pPr>
            <a:r>
              <a:rPr lang="en-US" sz="6753" dirty="0">
                <a:latin typeface="Text Me One"/>
                <a:ea typeface="Text Me One"/>
                <a:cs typeface="Text Me One"/>
                <a:sym typeface="Text Me One"/>
              </a:rPr>
              <a:t>Machine Learning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492685" y="2094101"/>
            <a:ext cx="5302630" cy="460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82"/>
              </a:lnSpc>
              <a:spcBef>
                <a:spcPct val="0"/>
              </a:spcBef>
            </a:pPr>
            <a:r>
              <a:rPr lang="en-US" sz="33191" spc="995" dirty="0">
                <a:latin typeface="Text Me One"/>
                <a:ea typeface="Text Me One"/>
                <a:cs typeface="Text Me One"/>
                <a:sym typeface="Text Me One"/>
              </a:rPr>
              <a:t>02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D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4000" y="2476500"/>
            <a:ext cx="1097358" cy="1118490"/>
          </a:xfrm>
          <a:custGeom>
            <a:avLst/>
            <a:gdLst/>
            <a:ahLst/>
            <a:cxnLst/>
            <a:rect l="l" t="t" r="r" b="b"/>
            <a:pathLst>
              <a:path w="1097358" h="1118490">
                <a:moveTo>
                  <a:pt x="0" y="0"/>
                </a:moveTo>
                <a:lnTo>
                  <a:pt x="1097357" y="0"/>
                </a:lnTo>
                <a:lnTo>
                  <a:pt x="1097357" y="1118489"/>
                </a:lnTo>
                <a:lnTo>
                  <a:pt x="0" y="1118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PT"/>
          </a:p>
        </p:txBody>
      </p:sp>
      <p:sp>
        <p:nvSpPr>
          <p:cNvPr id="4" name="Freeform 4"/>
          <p:cNvSpPr/>
          <p:nvPr/>
        </p:nvSpPr>
        <p:spPr>
          <a:xfrm>
            <a:off x="1524000" y="4671719"/>
            <a:ext cx="1097358" cy="1118490"/>
          </a:xfrm>
          <a:custGeom>
            <a:avLst/>
            <a:gdLst/>
            <a:ahLst/>
            <a:cxnLst/>
            <a:rect l="l" t="t" r="r" b="b"/>
            <a:pathLst>
              <a:path w="1097358" h="1118490">
                <a:moveTo>
                  <a:pt x="0" y="0"/>
                </a:moveTo>
                <a:lnTo>
                  <a:pt x="1097357" y="0"/>
                </a:lnTo>
                <a:lnTo>
                  <a:pt x="1097357" y="1118490"/>
                </a:lnTo>
                <a:lnTo>
                  <a:pt x="0" y="1118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PT"/>
          </a:p>
        </p:txBody>
      </p:sp>
      <p:sp>
        <p:nvSpPr>
          <p:cNvPr id="6" name="Freeform 6"/>
          <p:cNvSpPr/>
          <p:nvPr/>
        </p:nvSpPr>
        <p:spPr>
          <a:xfrm>
            <a:off x="1524000" y="6866939"/>
            <a:ext cx="1097358" cy="1118490"/>
          </a:xfrm>
          <a:custGeom>
            <a:avLst/>
            <a:gdLst/>
            <a:ahLst/>
            <a:cxnLst/>
            <a:rect l="l" t="t" r="r" b="b"/>
            <a:pathLst>
              <a:path w="1097358" h="1118490">
                <a:moveTo>
                  <a:pt x="0" y="0"/>
                </a:moveTo>
                <a:lnTo>
                  <a:pt x="1097357" y="0"/>
                </a:lnTo>
                <a:lnTo>
                  <a:pt x="1097357" y="1118489"/>
                </a:lnTo>
                <a:lnTo>
                  <a:pt x="0" y="1118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PT"/>
          </a:p>
        </p:txBody>
      </p:sp>
      <p:sp>
        <p:nvSpPr>
          <p:cNvPr id="8" name="Freeform 8"/>
          <p:cNvSpPr/>
          <p:nvPr/>
        </p:nvSpPr>
        <p:spPr>
          <a:xfrm>
            <a:off x="16208222" y="8001940"/>
            <a:ext cx="1692027" cy="2285060"/>
          </a:xfrm>
          <a:custGeom>
            <a:avLst/>
            <a:gdLst/>
            <a:ahLst/>
            <a:cxnLst/>
            <a:rect l="l" t="t" r="r" b="b"/>
            <a:pathLst>
              <a:path w="1692027" h="4114800">
                <a:moveTo>
                  <a:pt x="0" y="0"/>
                </a:moveTo>
                <a:lnTo>
                  <a:pt x="1692027" y="0"/>
                </a:lnTo>
                <a:lnTo>
                  <a:pt x="16920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80074"/>
            </a:stretch>
          </a:blipFill>
        </p:spPr>
        <p:txBody>
          <a:bodyPr/>
          <a:lstStyle/>
          <a:p>
            <a:endParaRPr lang="pt-PT"/>
          </a:p>
        </p:txBody>
      </p:sp>
      <p:sp>
        <p:nvSpPr>
          <p:cNvPr id="10" name="TextBox 10"/>
          <p:cNvSpPr txBox="1"/>
          <p:nvPr/>
        </p:nvSpPr>
        <p:spPr>
          <a:xfrm>
            <a:off x="602508" y="952500"/>
            <a:ext cx="17082985" cy="135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34"/>
              </a:lnSpc>
              <a:spcBef>
                <a:spcPct val="0"/>
              </a:spcBef>
            </a:pPr>
            <a:r>
              <a:rPr lang="en-US" sz="9655" spc="289" dirty="0">
                <a:latin typeface="Text Me One"/>
                <a:ea typeface="Text Me One"/>
                <a:cs typeface="Text Me One"/>
                <a:sym typeface="Text Me One"/>
              </a:rPr>
              <a:t>Different Methods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07730" y="2889689"/>
            <a:ext cx="4310584" cy="459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Logistic Regression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107730" y="5068524"/>
            <a:ext cx="4310584" cy="459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Random Forest Classifier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107730" y="7247359"/>
            <a:ext cx="4310584" cy="459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3200" dirty="0">
                <a:latin typeface="Boriboon"/>
                <a:ea typeface="Boriboon"/>
                <a:cs typeface="Boriboon"/>
                <a:sym typeface="Boriboon"/>
              </a:rPr>
              <a:t>Support Vector Machine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A1B988-1957-0F2B-3C92-3B0F1350B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921826" y="4002563"/>
            <a:ext cx="6778256" cy="3810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206</TotalTime>
  <Words>414</Words>
  <Application>Microsoft Office PowerPoint</Application>
  <PresentationFormat>Personalizados</PresentationFormat>
  <Paragraphs>72</Paragraphs>
  <Slides>23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23</vt:i4>
      </vt:variant>
    </vt:vector>
  </HeadingPairs>
  <TitlesOfParts>
    <vt:vector size="28" baseType="lpstr">
      <vt:lpstr>Arial</vt:lpstr>
      <vt:lpstr>Boriboon</vt:lpstr>
      <vt:lpstr>Garamond</vt:lpstr>
      <vt:lpstr>Text Me One</vt:lpstr>
      <vt:lpstr>Orgânico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Modern Simple Genetics Terminology Slides</dc:title>
  <dc:creator>Francisco Pinto</dc:creator>
  <cp:lastModifiedBy>Francisco José Vieira Pinto</cp:lastModifiedBy>
  <cp:revision>2</cp:revision>
  <dcterms:created xsi:type="dcterms:W3CDTF">2006-08-16T00:00:00Z</dcterms:created>
  <dcterms:modified xsi:type="dcterms:W3CDTF">2025-02-03T12:03:08Z</dcterms:modified>
  <dc:identifier>DAGVEY4nbVs</dc:identifier>
</cp:coreProperties>
</file>

<file path=docProps/thumbnail.jpeg>
</file>